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11"/>
  </p:notesMasterIdLst>
  <p:handoutMasterIdLst>
    <p:handoutMasterId r:id="rId12"/>
  </p:handoutMasterIdLst>
  <p:sldIdLst>
    <p:sldId id="481" r:id="rId2"/>
    <p:sldId id="523" r:id="rId3"/>
    <p:sldId id="591" r:id="rId4"/>
    <p:sldId id="482" r:id="rId5"/>
    <p:sldId id="550" r:id="rId6"/>
    <p:sldId id="569" r:id="rId7"/>
    <p:sldId id="589" r:id="rId8"/>
    <p:sldId id="528" r:id="rId9"/>
    <p:sldId id="517" r:id="rId10"/>
  </p:sldIdLst>
  <p:sldSz cx="9144000" cy="6858000" type="screen4x3"/>
  <p:notesSz cx="6797675" cy="9872663"/>
  <p:defaultTex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userDrawn="1">
          <p15:clr>
            <a:srgbClr val="A4A3A4"/>
          </p15:clr>
        </p15:guide>
        <p15:guide id="5" pos="204">
          <p15:clr>
            <a:srgbClr val="A4A3A4"/>
          </p15:clr>
        </p15:guide>
        <p15:guide id="6" pos="5556" userDrawn="1">
          <p15:clr>
            <a:srgbClr val="A4A3A4"/>
          </p15:clr>
        </p15:guide>
        <p15:guide id="7" orient="horz" pos="3884" userDrawn="1">
          <p15:clr>
            <a:srgbClr val="A4A3A4"/>
          </p15:clr>
        </p15:guide>
        <p15:guide id="8" orient="horz" pos="2160" userDrawn="1">
          <p15:clr>
            <a:srgbClr val="A4A3A4"/>
          </p15:clr>
        </p15:guide>
        <p15:guide id="9" orient="horz" pos="3702" userDrawn="1">
          <p15:clr>
            <a:srgbClr val="A4A3A4"/>
          </p15:clr>
        </p15:guide>
        <p15:guide id="10" orient="horz" pos="799" userDrawn="1">
          <p15:clr>
            <a:srgbClr val="A4A3A4"/>
          </p15:clr>
        </p15:guide>
        <p15:guide id="11" pos="5465" userDrawn="1">
          <p15:clr>
            <a:srgbClr val="A4A3A4"/>
          </p15:clr>
        </p15:guide>
        <p15:guide id="12" pos="295" userDrawn="1">
          <p15:clr>
            <a:srgbClr val="A4A3A4"/>
          </p15:clr>
        </p15:guide>
        <p15:guide id="13" orient="horz" pos="1979" userDrawn="1">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40" userDrawn="1">
          <p15:clr>
            <a:srgbClr val="A4A3A4"/>
          </p15:clr>
        </p15:guide>
        <p15:guide id="3" orient="horz" pos="3110" userDrawn="1">
          <p15:clr>
            <a:srgbClr val="A4A3A4"/>
          </p15:clr>
        </p15:guide>
        <p15:guide id="4"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chlaffer Andreas" initials="SCAN" lastIdx="4" clrIdx="0"/>
  <p:cmAuthor id="2" name="Wolf-Günter Freese" initials="WF" lastIdx="1" clrIdx="1"/>
  <p:cmAuthor id="3" name="Marco La Terra" initials="MLT" lastIdx="1" clrIdx="2">
    <p:extLst>
      <p:ext uri="{19B8F6BF-5375-455C-9EA6-DF929625EA0E}">
        <p15:presenceInfo xmlns:p15="http://schemas.microsoft.com/office/powerpoint/2012/main" userId="S-1-5-21-530711196-1957519415-333411017-11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BBE9"/>
    <a:srgbClr val="89BB16"/>
    <a:srgbClr val="C4D600"/>
    <a:srgbClr val="89BA17"/>
    <a:srgbClr val="99A122"/>
    <a:srgbClr val="84BD00"/>
    <a:srgbClr val="CC66FF"/>
    <a:srgbClr val="F6901C"/>
    <a:srgbClr val="90D000"/>
    <a:srgbClr val="F6A5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30" autoAdjust="0"/>
    <p:restoredTop sz="95865" autoAdjust="0"/>
  </p:normalViewPr>
  <p:slideViewPr>
    <p:cSldViewPr>
      <p:cViewPr varScale="1">
        <p:scale>
          <a:sx n="108" d="100"/>
          <a:sy n="108" d="100"/>
        </p:scale>
        <p:origin x="2048" y="192"/>
      </p:cViewPr>
      <p:guideLst>
        <p:guide pos="2880"/>
        <p:guide pos="204"/>
        <p:guide pos="5556"/>
        <p:guide orient="horz" pos="3884"/>
        <p:guide orient="horz" pos="2160"/>
        <p:guide orient="horz" pos="3702"/>
        <p:guide orient="horz" pos="799"/>
        <p:guide pos="5465"/>
        <p:guide pos="295"/>
        <p:guide orient="horz" pos="1979"/>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3178"/>
    </p:cViewPr>
  </p:sorterViewPr>
  <p:notesViewPr>
    <p:cSldViewPr showGuides="1">
      <p:cViewPr varScale="1">
        <p:scale>
          <a:sx n="59" d="100"/>
          <a:sy n="59" d="100"/>
        </p:scale>
        <p:origin x="3235" y="72"/>
      </p:cViewPr>
      <p:guideLst>
        <p:guide orient="horz" pos="3107"/>
        <p:guide pos="2140"/>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eter Gauglitz" userId="1f15dc980f874045" providerId="LiveId" clId="{188D5889-63C5-1E4A-962F-0FA82F029B06}"/>
    <pc:docChg chg="modSld modMainMaster">
      <pc:chgData name="Dieter Gauglitz" userId="1f15dc980f874045" providerId="LiveId" clId="{188D5889-63C5-1E4A-962F-0FA82F029B06}" dt="2022-05-02T11:08:20.990" v="77" actId="20577"/>
      <pc:docMkLst>
        <pc:docMk/>
      </pc:docMkLst>
      <pc:sldChg chg="modSp mod">
        <pc:chgData name="Dieter Gauglitz" userId="1f15dc980f874045" providerId="LiveId" clId="{188D5889-63C5-1E4A-962F-0FA82F029B06}" dt="2022-05-02T10:58:59.917" v="3" actId="20577"/>
        <pc:sldMkLst>
          <pc:docMk/>
          <pc:sldMk cId="2304680389" sldId="481"/>
        </pc:sldMkLst>
        <pc:spChg chg="mod">
          <ac:chgData name="Dieter Gauglitz" userId="1f15dc980f874045" providerId="LiveId" clId="{188D5889-63C5-1E4A-962F-0FA82F029B06}" dt="2022-05-02T10:58:59.917" v="3" actId="20577"/>
          <ac:spMkLst>
            <pc:docMk/>
            <pc:sldMk cId="2304680389" sldId="481"/>
            <ac:spMk id="6" creationId="{00000000-0000-0000-0000-000000000000}"/>
          </ac:spMkLst>
        </pc:spChg>
      </pc:sldChg>
      <pc:sldChg chg="modSp mod">
        <pc:chgData name="Dieter Gauglitz" userId="1f15dc980f874045" providerId="LiveId" clId="{188D5889-63C5-1E4A-962F-0FA82F029B06}" dt="2022-05-02T11:05:16.368" v="37" actId="20577"/>
        <pc:sldMkLst>
          <pc:docMk/>
          <pc:sldMk cId="832663572" sldId="482"/>
        </pc:sldMkLst>
        <pc:spChg chg="mod">
          <ac:chgData name="Dieter Gauglitz" userId="1f15dc980f874045" providerId="LiveId" clId="{188D5889-63C5-1E4A-962F-0FA82F029B06}" dt="2022-05-02T11:05:16.368" v="37" actId="20577"/>
          <ac:spMkLst>
            <pc:docMk/>
            <pc:sldMk cId="832663572" sldId="482"/>
            <ac:spMk id="14" creationId="{6CEE74DF-7702-4946-9BAC-9EDC80FB4736}"/>
          </ac:spMkLst>
        </pc:spChg>
        <pc:spChg chg="mod">
          <ac:chgData name="Dieter Gauglitz" userId="1f15dc980f874045" providerId="LiveId" clId="{188D5889-63C5-1E4A-962F-0FA82F029B06}" dt="2022-05-02T11:04:46.318" v="35" actId="20577"/>
          <ac:spMkLst>
            <pc:docMk/>
            <pc:sldMk cId="832663572" sldId="482"/>
            <ac:spMk id="15" creationId="{D7558CFB-6FDE-437C-B869-2D4CAA8E8F6F}"/>
          </ac:spMkLst>
        </pc:spChg>
      </pc:sldChg>
      <pc:sldChg chg="addSp delSp modSp mod">
        <pc:chgData name="Dieter Gauglitz" userId="1f15dc980f874045" providerId="LiveId" clId="{188D5889-63C5-1E4A-962F-0FA82F029B06}" dt="2022-05-02T10:59:13.483" v="9"/>
        <pc:sldMkLst>
          <pc:docMk/>
          <pc:sldMk cId="1303845965" sldId="523"/>
        </pc:sldMkLst>
        <pc:spChg chg="add del mod">
          <ac:chgData name="Dieter Gauglitz" userId="1f15dc980f874045" providerId="LiveId" clId="{188D5889-63C5-1E4A-962F-0FA82F029B06}" dt="2022-05-02T10:59:12.154" v="7"/>
          <ac:spMkLst>
            <pc:docMk/>
            <pc:sldMk cId="1303845965" sldId="523"/>
            <ac:spMk id="2" creationId="{18B4E113-C473-F90E-37D0-4242AF2C5A73}"/>
          </ac:spMkLst>
        </pc:spChg>
        <pc:spChg chg="add del mod">
          <ac:chgData name="Dieter Gauglitz" userId="1f15dc980f874045" providerId="LiveId" clId="{188D5889-63C5-1E4A-962F-0FA82F029B06}" dt="2022-05-02T10:59:13.483" v="9"/>
          <ac:spMkLst>
            <pc:docMk/>
            <pc:sldMk cId="1303845965" sldId="523"/>
            <ac:spMk id="4" creationId="{78C4A565-7496-ABF0-84FC-CF1463F0CEEE}"/>
          </ac:spMkLst>
        </pc:spChg>
      </pc:sldChg>
      <pc:sldChg chg="modSp mod">
        <pc:chgData name="Dieter Gauglitz" userId="1f15dc980f874045" providerId="LiveId" clId="{188D5889-63C5-1E4A-962F-0FA82F029B06}" dt="2022-05-02T11:06:19.413" v="49" actId="20577"/>
        <pc:sldMkLst>
          <pc:docMk/>
          <pc:sldMk cId="1659271083" sldId="540"/>
        </pc:sldMkLst>
        <pc:spChg chg="mod">
          <ac:chgData name="Dieter Gauglitz" userId="1f15dc980f874045" providerId="LiveId" clId="{188D5889-63C5-1E4A-962F-0FA82F029B06}" dt="2022-05-02T11:06:19.413" v="49" actId="20577"/>
          <ac:spMkLst>
            <pc:docMk/>
            <pc:sldMk cId="1659271083" sldId="540"/>
            <ac:spMk id="2" creationId="{00000000-0000-0000-0000-000000000000}"/>
          </ac:spMkLst>
        </pc:spChg>
      </pc:sldChg>
      <pc:sldChg chg="modSp mod">
        <pc:chgData name="Dieter Gauglitz" userId="1f15dc980f874045" providerId="LiveId" clId="{188D5889-63C5-1E4A-962F-0FA82F029B06}" dt="2022-05-02T11:08:20.990" v="77" actId="20577"/>
        <pc:sldMkLst>
          <pc:docMk/>
          <pc:sldMk cId="1094558215" sldId="569"/>
        </pc:sldMkLst>
        <pc:spChg chg="mod">
          <ac:chgData name="Dieter Gauglitz" userId="1f15dc980f874045" providerId="LiveId" clId="{188D5889-63C5-1E4A-962F-0FA82F029B06}" dt="2022-05-02T11:06:58.114" v="51" actId="20577"/>
          <ac:spMkLst>
            <pc:docMk/>
            <pc:sldMk cId="1094558215" sldId="569"/>
            <ac:spMk id="10" creationId="{97ADA418-3208-894A-8DB3-77FDFD2DA8C8}"/>
          </ac:spMkLst>
        </pc:spChg>
        <pc:graphicFrameChg chg="mod modGraphic">
          <ac:chgData name="Dieter Gauglitz" userId="1f15dc980f874045" providerId="LiveId" clId="{188D5889-63C5-1E4A-962F-0FA82F029B06}" dt="2022-05-02T11:08:20.990" v="77" actId="20577"/>
          <ac:graphicFrameMkLst>
            <pc:docMk/>
            <pc:sldMk cId="1094558215" sldId="569"/>
            <ac:graphicFrameMk id="3" creationId="{D5333220-FFA4-7E40-A540-A912BF586FAA}"/>
          </ac:graphicFrameMkLst>
        </pc:graphicFrameChg>
      </pc:sldChg>
      <pc:sldChg chg="modSp mod">
        <pc:chgData name="Dieter Gauglitz" userId="1f15dc980f874045" providerId="LiveId" clId="{188D5889-63C5-1E4A-962F-0FA82F029B06}" dt="2022-05-02T11:06:08.996" v="43" actId="20577"/>
        <pc:sldMkLst>
          <pc:docMk/>
          <pc:sldMk cId="806374191" sldId="590"/>
        </pc:sldMkLst>
        <pc:spChg chg="mod">
          <ac:chgData name="Dieter Gauglitz" userId="1f15dc980f874045" providerId="LiveId" clId="{188D5889-63C5-1E4A-962F-0FA82F029B06}" dt="2022-05-02T11:06:08.996" v="43" actId="20577"/>
          <ac:spMkLst>
            <pc:docMk/>
            <pc:sldMk cId="806374191" sldId="590"/>
            <ac:spMk id="2" creationId="{00000000-0000-0000-0000-000000000000}"/>
          </ac:spMkLst>
        </pc:spChg>
      </pc:sldChg>
      <pc:sldChg chg="modSp">
        <pc:chgData name="Dieter Gauglitz" userId="1f15dc980f874045" providerId="LiveId" clId="{188D5889-63C5-1E4A-962F-0FA82F029B06}" dt="2022-05-02T11:02:24.272" v="24"/>
        <pc:sldMkLst>
          <pc:docMk/>
          <pc:sldMk cId="1245497899" sldId="591"/>
        </pc:sldMkLst>
        <pc:graphicFrameChg chg="mod">
          <ac:chgData name="Dieter Gauglitz" userId="1f15dc980f874045" providerId="LiveId" clId="{188D5889-63C5-1E4A-962F-0FA82F029B06}" dt="2022-05-02T11:02:24.272" v="24"/>
          <ac:graphicFrameMkLst>
            <pc:docMk/>
            <pc:sldMk cId="1245497899" sldId="591"/>
            <ac:graphicFrameMk id="27" creationId="{00000000-0000-0000-0000-000000000000}"/>
          </ac:graphicFrameMkLst>
        </pc:graphicFrameChg>
      </pc:sldChg>
      <pc:sldMasterChg chg="modSldLayout">
        <pc:chgData name="Dieter Gauglitz" userId="1f15dc980f874045" providerId="LiveId" clId="{188D5889-63C5-1E4A-962F-0FA82F029B06}" dt="2022-05-02T10:59:24.115" v="13" actId="20577"/>
        <pc:sldMasterMkLst>
          <pc:docMk/>
          <pc:sldMasterMk cId="4041417070" sldId="2147483653"/>
        </pc:sldMasterMkLst>
        <pc:sldLayoutChg chg="modSp mod">
          <pc:chgData name="Dieter Gauglitz" userId="1f15dc980f874045" providerId="LiveId" clId="{188D5889-63C5-1E4A-962F-0FA82F029B06}" dt="2022-05-02T10:59:24.115" v="13" actId="20577"/>
          <pc:sldLayoutMkLst>
            <pc:docMk/>
            <pc:sldMasterMk cId="4041417070" sldId="2147483653"/>
            <pc:sldLayoutMk cId="4167309088" sldId="2147483658"/>
          </pc:sldLayoutMkLst>
          <pc:spChg chg="mod">
            <ac:chgData name="Dieter Gauglitz" userId="1f15dc980f874045" providerId="LiveId" clId="{188D5889-63C5-1E4A-962F-0FA82F029B06}" dt="2022-05-02T10:59:24.115" v="13" actId="20577"/>
            <ac:spMkLst>
              <pc:docMk/>
              <pc:sldMasterMk cId="4041417070" sldId="2147483653"/>
              <pc:sldLayoutMk cId="4167309088" sldId="2147483658"/>
              <ac:spMk id="8" creationId="{00000000-0000-0000-0000-000000000000}"/>
            </ac:spMkLst>
          </pc:spChg>
        </pc:sldLayoutChg>
      </pc:sldMasterChg>
    </pc:docChg>
  </pc:docChgLst>
  <pc:docChgLst>
    <pc:chgData name="Dieter Gauglitz" userId="1f15dc980f874045" providerId="LiveId" clId="{032B1E55-458B-844D-ACB3-40C810BEE2DF}"/>
    <pc:docChg chg="modSld modMainMaster">
      <pc:chgData name="Dieter Gauglitz" userId="1f15dc980f874045" providerId="LiveId" clId="{032B1E55-458B-844D-ACB3-40C810BEE2DF}" dt="2022-07-25T09:31:22.854" v="36"/>
      <pc:docMkLst>
        <pc:docMk/>
      </pc:docMkLst>
      <pc:sldChg chg="modSp mod">
        <pc:chgData name="Dieter Gauglitz" userId="1f15dc980f874045" providerId="LiveId" clId="{032B1E55-458B-844D-ACB3-40C810BEE2DF}" dt="2022-07-25T09:20:11.629" v="8" actId="20577"/>
        <pc:sldMkLst>
          <pc:docMk/>
          <pc:sldMk cId="2304680389" sldId="481"/>
        </pc:sldMkLst>
        <pc:spChg chg="mod">
          <ac:chgData name="Dieter Gauglitz" userId="1f15dc980f874045" providerId="LiveId" clId="{032B1E55-458B-844D-ACB3-40C810BEE2DF}" dt="2022-07-25T09:20:11.629" v="8" actId="20577"/>
          <ac:spMkLst>
            <pc:docMk/>
            <pc:sldMk cId="2304680389" sldId="481"/>
            <ac:spMk id="6" creationId="{00000000-0000-0000-0000-000000000000}"/>
          </ac:spMkLst>
        </pc:spChg>
      </pc:sldChg>
      <pc:sldChg chg="modSp mod">
        <pc:chgData name="Dieter Gauglitz" userId="1f15dc980f874045" providerId="LiveId" clId="{032B1E55-458B-844D-ACB3-40C810BEE2DF}" dt="2022-07-25T09:29:56.627" v="30" actId="20577"/>
        <pc:sldMkLst>
          <pc:docMk/>
          <pc:sldMk cId="832663572" sldId="482"/>
        </pc:sldMkLst>
        <pc:spChg chg="mod">
          <ac:chgData name="Dieter Gauglitz" userId="1f15dc980f874045" providerId="LiveId" clId="{032B1E55-458B-844D-ACB3-40C810BEE2DF}" dt="2022-07-25T09:29:56.627" v="30" actId="20577"/>
          <ac:spMkLst>
            <pc:docMk/>
            <pc:sldMk cId="832663572" sldId="482"/>
            <ac:spMk id="14" creationId="{6CEE74DF-7702-4946-9BAC-9EDC80FB4736}"/>
          </ac:spMkLst>
        </pc:spChg>
        <pc:spChg chg="mod">
          <ac:chgData name="Dieter Gauglitz" userId="1f15dc980f874045" providerId="LiveId" clId="{032B1E55-458B-844D-ACB3-40C810BEE2DF}" dt="2022-07-25T09:29:53.183" v="26" actId="20577"/>
          <ac:spMkLst>
            <pc:docMk/>
            <pc:sldMk cId="832663572" sldId="482"/>
            <ac:spMk id="15" creationId="{D7558CFB-6FDE-437C-B869-2D4CAA8E8F6F}"/>
          </ac:spMkLst>
        </pc:spChg>
      </pc:sldChg>
      <pc:sldChg chg="modSp">
        <pc:chgData name="Dieter Gauglitz" userId="1f15dc980f874045" providerId="LiveId" clId="{032B1E55-458B-844D-ACB3-40C810BEE2DF}" dt="2022-07-25T09:31:22.854" v="36"/>
        <pc:sldMkLst>
          <pc:docMk/>
          <pc:sldMk cId="3704157932" sldId="528"/>
        </pc:sldMkLst>
        <pc:graphicFrameChg chg="mod">
          <ac:chgData name="Dieter Gauglitz" userId="1f15dc980f874045" providerId="LiveId" clId="{032B1E55-458B-844D-ACB3-40C810BEE2DF}" dt="2022-07-25T09:31:22.854" v="36"/>
          <ac:graphicFrameMkLst>
            <pc:docMk/>
            <pc:sldMk cId="3704157932" sldId="528"/>
            <ac:graphicFrameMk id="2" creationId="{00000000-0000-0000-0000-000000000000}"/>
          </ac:graphicFrameMkLst>
        </pc:graphicFrameChg>
      </pc:sldChg>
      <pc:sldChg chg="modSp mod">
        <pc:chgData name="Dieter Gauglitz" userId="1f15dc980f874045" providerId="LiveId" clId="{032B1E55-458B-844D-ACB3-40C810BEE2DF}" dt="2022-07-25T09:30:37.541" v="32" actId="20577"/>
        <pc:sldMkLst>
          <pc:docMk/>
          <pc:sldMk cId="1094558215" sldId="569"/>
        </pc:sldMkLst>
        <pc:graphicFrameChg chg="modGraphic">
          <ac:chgData name="Dieter Gauglitz" userId="1f15dc980f874045" providerId="LiveId" clId="{032B1E55-458B-844D-ACB3-40C810BEE2DF}" dt="2022-07-25T09:30:37.541" v="32" actId="20577"/>
          <ac:graphicFrameMkLst>
            <pc:docMk/>
            <pc:sldMk cId="1094558215" sldId="569"/>
            <ac:graphicFrameMk id="3" creationId="{D5333220-FFA4-7E40-A540-A912BF586FAA}"/>
          </ac:graphicFrameMkLst>
        </pc:graphicFrameChg>
      </pc:sldChg>
      <pc:sldChg chg="modSp">
        <pc:chgData name="Dieter Gauglitz" userId="1f15dc980f874045" providerId="LiveId" clId="{032B1E55-458B-844D-ACB3-40C810BEE2DF}" dt="2022-07-25T09:29:12.273" v="22"/>
        <pc:sldMkLst>
          <pc:docMk/>
          <pc:sldMk cId="1245497899" sldId="591"/>
        </pc:sldMkLst>
        <pc:graphicFrameChg chg="mod">
          <ac:chgData name="Dieter Gauglitz" userId="1f15dc980f874045" providerId="LiveId" clId="{032B1E55-458B-844D-ACB3-40C810BEE2DF}" dt="2022-07-25T09:29:12.273" v="22"/>
          <ac:graphicFrameMkLst>
            <pc:docMk/>
            <pc:sldMk cId="1245497899" sldId="591"/>
            <ac:graphicFrameMk id="27" creationId="{00000000-0000-0000-0000-000000000000}"/>
          </ac:graphicFrameMkLst>
        </pc:graphicFrameChg>
      </pc:sldChg>
      <pc:sldMasterChg chg="modSldLayout">
        <pc:chgData name="Dieter Gauglitz" userId="1f15dc980f874045" providerId="LiveId" clId="{032B1E55-458B-844D-ACB3-40C810BEE2DF}" dt="2022-07-25T09:20:31.280" v="17" actId="20577"/>
        <pc:sldMasterMkLst>
          <pc:docMk/>
          <pc:sldMasterMk cId="4041417070" sldId="2147483653"/>
        </pc:sldMasterMkLst>
        <pc:sldLayoutChg chg="modSp mod">
          <pc:chgData name="Dieter Gauglitz" userId="1f15dc980f874045" providerId="LiveId" clId="{032B1E55-458B-844D-ACB3-40C810BEE2DF}" dt="2022-07-25T09:20:31.280" v="17" actId="20577"/>
          <pc:sldLayoutMkLst>
            <pc:docMk/>
            <pc:sldMasterMk cId="4041417070" sldId="2147483653"/>
            <pc:sldLayoutMk cId="4167309088" sldId="2147483658"/>
          </pc:sldLayoutMkLst>
          <pc:spChg chg="mod">
            <ac:chgData name="Dieter Gauglitz" userId="1f15dc980f874045" providerId="LiveId" clId="{032B1E55-458B-844D-ACB3-40C810BEE2DF}" dt="2022-07-25T09:20:31.280" v="17" actId="20577"/>
            <ac:spMkLst>
              <pc:docMk/>
              <pc:sldMasterMk cId="4041417070" sldId="2147483653"/>
              <pc:sldLayoutMk cId="4167309088" sldId="2147483658"/>
              <ac:spMk id="8" creationId="{00000000-0000-0000-0000-000000000000}"/>
            </ac:spMkLst>
          </pc:spChg>
        </pc:sldLayoutChg>
      </pc:sldMasterChg>
    </pc:docChg>
  </pc:docChgLst>
  <pc:docChgLst>
    <pc:chgData name="Dieter Gauglitz" userId="1f15dc980f874045" providerId="LiveId" clId="{130599C5-1FFB-A542-9ECD-F8F4CE5A0843}"/>
    <pc:docChg chg="modSld modMainMaster">
      <pc:chgData name="Dieter Gauglitz" userId="1f15dc980f874045" providerId="LiveId" clId="{130599C5-1FFB-A542-9ECD-F8F4CE5A0843}" dt="2022-08-31T09:21:26.291" v="268" actId="20577"/>
      <pc:docMkLst>
        <pc:docMk/>
      </pc:docMkLst>
      <pc:sldChg chg="modSp mod">
        <pc:chgData name="Dieter Gauglitz" userId="1f15dc980f874045" providerId="LiveId" clId="{130599C5-1FFB-A542-9ECD-F8F4CE5A0843}" dt="2022-08-31T08:58:10.497" v="8" actId="20577"/>
        <pc:sldMkLst>
          <pc:docMk/>
          <pc:sldMk cId="2304680389" sldId="481"/>
        </pc:sldMkLst>
        <pc:spChg chg="mod">
          <ac:chgData name="Dieter Gauglitz" userId="1f15dc980f874045" providerId="LiveId" clId="{130599C5-1FFB-A542-9ECD-F8F4CE5A0843}" dt="2022-08-31T08:58:10.497" v="8" actId="20577"/>
          <ac:spMkLst>
            <pc:docMk/>
            <pc:sldMk cId="2304680389" sldId="481"/>
            <ac:spMk id="6" creationId="{00000000-0000-0000-0000-000000000000}"/>
          </ac:spMkLst>
        </pc:spChg>
      </pc:sldChg>
      <pc:sldChg chg="modSp">
        <pc:chgData name="Dieter Gauglitz" userId="1f15dc980f874045" providerId="LiveId" clId="{130599C5-1FFB-A542-9ECD-F8F4CE5A0843}" dt="2022-08-31T09:21:03.051" v="249"/>
        <pc:sldMkLst>
          <pc:docMk/>
          <pc:sldMk cId="832663572" sldId="482"/>
        </pc:sldMkLst>
        <pc:graphicFrameChg chg="mod">
          <ac:chgData name="Dieter Gauglitz" userId="1f15dc980f874045" providerId="LiveId" clId="{130599C5-1FFB-A542-9ECD-F8F4CE5A0843}" dt="2022-08-31T09:21:03.051" v="249"/>
          <ac:graphicFrameMkLst>
            <pc:docMk/>
            <pc:sldMk cId="832663572" sldId="482"/>
            <ac:graphicFrameMk id="27" creationId="{00000000-0000-0000-0000-000000000000}"/>
          </ac:graphicFrameMkLst>
        </pc:graphicFrameChg>
      </pc:sldChg>
      <pc:sldChg chg="addSp delSp modSp mod">
        <pc:chgData name="Dieter Gauglitz" userId="1f15dc980f874045" providerId="LiveId" clId="{130599C5-1FFB-A542-9ECD-F8F4CE5A0843}" dt="2022-08-31T09:19:26.429" v="225"/>
        <pc:sldMkLst>
          <pc:docMk/>
          <pc:sldMk cId="1303845965" sldId="523"/>
        </pc:sldMkLst>
        <pc:spChg chg="add del mod">
          <ac:chgData name="Dieter Gauglitz" userId="1f15dc980f874045" providerId="LiveId" clId="{130599C5-1FFB-A542-9ECD-F8F4CE5A0843}" dt="2022-08-31T09:18:49.217" v="222"/>
          <ac:spMkLst>
            <pc:docMk/>
            <pc:sldMk cId="1303845965" sldId="523"/>
            <ac:spMk id="2" creationId="{50BA6167-A709-2852-98BF-1D968DDC69FD}"/>
          </ac:spMkLst>
        </pc:spChg>
        <pc:spChg chg="add del mod">
          <ac:chgData name="Dieter Gauglitz" userId="1f15dc980f874045" providerId="LiveId" clId="{130599C5-1FFB-A542-9ECD-F8F4CE5A0843}" dt="2022-08-31T09:19:26.429" v="225"/>
          <ac:spMkLst>
            <pc:docMk/>
            <pc:sldMk cId="1303845965" sldId="523"/>
            <ac:spMk id="4" creationId="{CECCC7AB-C7AC-067A-5EC2-4E3D3D02CA8C}"/>
          </ac:spMkLst>
        </pc:spChg>
      </pc:sldChg>
      <pc:sldChg chg="modSp mod">
        <pc:chgData name="Dieter Gauglitz" userId="1f15dc980f874045" providerId="LiveId" clId="{130599C5-1FFB-A542-9ECD-F8F4CE5A0843}" dt="2022-08-31T09:21:26.291" v="268" actId="20577"/>
        <pc:sldMkLst>
          <pc:docMk/>
          <pc:sldMk cId="1245497899" sldId="591"/>
        </pc:sldMkLst>
        <pc:spChg chg="mod">
          <ac:chgData name="Dieter Gauglitz" userId="1f15dc980f874045" providerId="LiveId" clId="{130599C5-1FFB-A542-9ECD-F8F4CE5A0843}" dt="2022-08-31T08:58:44.113" v="35" actId="20577"/>
          <ac:spMkLst>
            <pc:docMk/>
            <pc:sldMk cId="1245497899" sldId="591"/>
            <ac:spMk id="4" creationId="{00000000-0000-0000-0000-000000000000}"/>
          </ac:spMkLst>
        </pc:spChg>
        <pc:spChg chg="mod">
          <ac:chgData name="Dieter Gauglitz" userId="1f15dc980f874045" providerId="LiveId" clId="{130599C5-1FFB-A542-9ECD-F8F4CE5A0843}" dt="2022-08-31T09:21:26.291" v="268" actId="20577"/>
          <ac:spMkLst>
            <pc:docMk/>
            <pc:sldMk cId="1245497899" sldId="591"/>
            <ac:spMk id="14" creationId="{6CEE74DF-7702-4946-9BAC-9EDC80FB4736}"/>
          </ac:spMkLst>
        </pc:spChg>
      </pc:sldChg>
      <pc:sldMasterChg chg="modSldLayout">
        <pc:chgData name="Dieter Gauglitz" userId="1f15dc980f874045" providerId="LiveId" clId="{130599C5-1FFB-A542-9ECD-F8F4CE5A0843}" dt="2022-08-31T09:20:06.066" v="240" actId="20577"/>
        <pc:sldMasterMkLst>
          <pc:docMk/>
          <pc:sldMasterMk cId="4041417070" sldId="2147483653"/>
        </pc:sldMasterMkLst>
        <pc:sldLayoutChg chg="modSp mod">
          <pc:chgData name="Dieter Gauglitz" userId="1f15dc980f874045" providerId="LiveId" clId="{130599C5-1FFB-A542-9ECD-F8F4CE5A0843}" dt="2022-08-31T09:20:06.066" v="240" actId="20577"/>
          <pc:sldLayoutMkLst>
            <pc:docMk/>
            <pc:sldMasterMk cId="4041417070" sldId="2147483653"/>
            <pc:sldLayoutMk cId="4167309088" sldId="2147483658"/>
          </pc:sldLayoutMkLst>
          <pc:spChg chg="mod">
            <ac:chgData name="Dieter Gauglitz" userId="1f15dc980f874045" providerId="LiveId" clId="{130599C5-1FFB-A542-9ECD-F8F4CE5A0843}" dt="2022-08-31T09:20:06.066" v="240" actId="20577"/>
            <ac:spMkLst>
              <pc:docMk/>
              <pc:sldMasterMk cId="4041417070" sldId="2147483653"/>
              <pc:sldLayoutMk cId="4167309088" sldId="2147483658"/>
              <ac:spMk id="8" creationId="{00000000-0000-0000-0000-000000000000}"/>
            </ac:spMkLst>
          </pc:spChg>
        </pc:sldLayoutChg>
      </pc:sldMasterChg>
    </pc:docChg>
  </pc:docChgLst>
  <pc:docChgLst>
    <pc:chgData name="Dieter Gauglitz" userId="1f15dc980f874045" providerId="LiveId" clId="{D35D85D9-DC88-F340-ACA2-D9300C847107}"/>
    <pc:docChg chg="custSel addSld modSld sldOrd">
      <pc:chgData name="Dieter Gauglitz" userId="1f15dc980f874045" providerId="LiveId" clId="{D35D85D9-DC88-F340-ACA2-D9300C847107}" dt="2021-10-26T07:13:02.848" v="501"/>
      <pc:docMkLst>
        <pc:docMk/>
      </pc:docMkLst>
      <pc:sldChg chg="addSp delSp modSp mod">
        <pc:chgData name="Dieter Gauglitz" userId="1f15dc980f874045" providerId="LiveId" clId="{D35D85D9-DC88-F340-ACA2-D9300C847107}" dt="2021-10-26T07:13:02.848" v="501"/>
        <pc:sldMkLst>
          <pc:docMk/>
          <pc:sldMk cId="832663572" sldId="482"/>
        </pc:sldMkLst>
        <pc:spChg chg="mod">
          <ac:chgData name="Dieter Gauglitz" userId="1f15dc980f874045" providerId="LiveId" clId="{D35D85D9-DC88-F340-ACA2-D9300C847107}" dt="2021-10-26T06:37:20.285" v="197" actId="20577"/>
          <ac:spMkLst>
            <pc:docMk/>
            <pc:sldMk cId="832663572" sldId="482"/>
            <ac:spMk id="3" creationId="{00000000-0000-0000-0000-000000000000}"/>
          </ac:spMkLst>
        </pc:spChg>
        <pc:spChg chg="mod">
          <ac:chgData name="Dieter Gauglitz" userId="1f15dc980f874045" providerId="LiveId" clId="{D35D85D9-DC88-F340-ACA2-D9300C847107}" dt="2021-10-26T06:56:04.929" v="239" actId="1036"/>
          <ac:spMkLst>
            <pc:docMk/>
            <pc:sldMk cId="832663572" sldId="482"/>
            <ac:spMk id="4" creationId="{00000000-0000-0000-0000-000000000000}"/>
          </ac:spMkLst>
        </pc:spChg>
        <pc:spChg chg="mod">
          <ac:chgData name="Dieter Gauglitz" userId="1f15dc980f874045" providerId="LiveId" clId="{D35D85D9-DC88-F340-ACA2-D9300C847107}" dt="2021-10-26T06:59:29.870" v="429" actId="20577"/>
          <ac:spMkLst>
            <pc:docMk/>
            <pc:sldMk cId="832663572" sldId="482"/>
            <ac:spMk id="13" creationId="{D7558CFB-6FDE-437C-B869-2D4CAA8E8F6F}"/>
          </ac:spMkLst>
        </pc:spChg>
        <pc:spChg chg="add mod">
          <ac:chgData name="Dieter Gauglitz" userId="1f15dc980f874045" providerId="LiveId" clId="{D35D85D9-DC88-F340-ACA2-D9300C847107}" dt="2021-10-26T07:00:57.695" v="497" actId="20577"/>
          <ac:spMkLst>
            <pc:docMk/>
            <pc:sldMk cId="832663572" sldId="482"/>
            <ac:spMk id="14" creationId="{6CEE74DF-7702-4946-9BAC-9EDC80FB4736}"/>
          </ac:spMkLst>
        </pc:spChg>
        <pc:spChg chg="mod">
          <ac:chgData name="Dieter Gauglitz" userId="1f15dc980f874045" providerId="LiveId" clId="{D35D85D9-DC88-F340-ACA2-D9300C847107}" dt="2021-10-26T06:58:09.904" v="378" actId="20577"/>
          <ac:spMkLst>
            <pc:docMk/>
            <pc:sldMk cId="832663572" sldId="482"/>
            <ac:spMk id="15" creationId="{D7558CFB-6FDE-437C-B869-2D4CAA8E8F6F}"/>
          </ac:spMkLst>
        </pc:spChg>
        <pc:spChg chg="del">
          <ac:chgData name="Dieter Gauglitz" userId="1f15dc980f874045" providerId="LiveId" clId="{D35D85D9-DC88-F340-ACA2-D9300C847107}" dt="2021-10-26T06:48:50.873" v="201" actId="478"/>
          <ac:spMkLst>
            <pc:docMk/>
            <pc:sldMk cId="832663572" sldId="482"/>
            <ac:spMk id="26" creationId="{00000000-0000-0000-0000-000000000000}"/>
          </ac:spMkLst>
        </pc:spChg>
        <pc:graphicFrameChg chg="mod">
          <ac:chgData name="Dieter Gauglitz" userId="1f15dc980f874045" providerId="LiveId" clId="{D35D85D9-DC88-F340-ACA2-D9300C847107}" dt="2021-10-26T07:13:02.848" v="501"/>
          <ac:graphicFrameMkLst>
            <pc:docMk/>
            <pc:sldMk cId="832663572" sldId="482"/>
            <ac:graphicFrameMk id="27" creationId="{00000000-0000-0000-0000-000000000000}"/>
          </ac:graphicFrameMkLst>
        </pc:graphicFrameChg>
      </pc:sldChg>
      <pc:sldChg chg="add ord">
        <pc:chgData name="Dieter Gauglitz" userId="1f15dc980f874045" providerId="LiveId" clId="{D35D85D9-DC88-F340-ACA2-D9300C847107}" dt="2021-10-26T06:38:23.527" v="199" actId="20578"/>
        <pc:sldMkLst>
          <pc:docMk/>
          <pc:sldMk cId="1245497899" sldId="591"/>
        </pc:sldMkLst>
      </pc:sldChg>
    </pc:docChg>
  </pc:docChgLst>
  <pc:docChgLst>
    <pc:chgData name="Dieter Gauglitz" userId="1f15dc980f874045" providerId="LiveId" clId="{ABC984E1-EE71-4C47-B189-7A42CBC930C3}"/>
    <pc:docChg chg="modMainMaster">
      <pc:chgData name="Dieter Gauglitz" userId="1f15dc980f874045" providerId="LiveId" clId="{ABC984E1-EE71-4C47-B189-7A42CBC930C3}" dt="2021-10-25T12:03:39.585" v="15" actId="20577"/>
      <pc:docMkLst>
        <pc:docMk/>
      </pc:docMkLst>
      <pc:sldMasterChg chg="modSldLayout">
        <pc:chgData name="Dieter Gauglitz" userId="1f15dc980f874045" providerId="LiveId" clId="{ABC984E1-EE71-4C47-B189-7A42CBC930C3}" dt="2021-10-25T12:03:39.585" v="15" actId="20577"/>
        <pc:sldMasterMkLst>
          <pc:docMk/>
          <pc:sldMasterMk cId="4041417070" sldId="2147483653"/>
        </pc:sldMasterMkLst>
        <pc:sldLayoutChg chg="modSp mod">
          <pc:chgData name="Dieter Gauglitz" userId="1f15dc980f874045" providerId="LiveId" clId="{ABC984E1-EE71-4C47-B189-7A42CBC930C3}" dt="2021-10-25T12:03:39.585" v="15" actId="20577"/>
          <pc:sldLayoutMkLst>
            <pc:docMk/>
            <pc:sldMasterMk cId="4041417070" sldId="2147483653"/>
            <pc:sldLayoutMk cId="4167309088" sldId="2147483658"/>
          </pc:sldLayoutMkLst>
          <pc:spChg chg="mod">
            <ac:chgData name="Dieter Gauglitz" userId="1f15dc980f874045" providerId="LiveId" clId="{ABC984E1-EE71-4C47-B189-7A42CBC930C3}" dt="2021-10-25T12:03:39.585" v="15" actId="20577"/>
            <ac:spMkLst>
              <pc:docMk/>
              <pc:sldMasterMk cId="4041417070" sldId="2147483653"/>
              <pc:sldLayoutMk cId="4167309088" sldId="2147483658"/>
              <ac:spMk id="8" creationId="{00000000-0000-0000-0000-000000000000}"/>
            </ac:spMkLst>
          </pc:spChg>
        </pc:sldLayoutChg>
      </pc:sldMasterChg>
    </pc:docChg>
  </pc:docChgLst>
  <pc:docChgLst>
    <pc:chgData name="Dieter Gauglitz" userId="1f15dc980f874045" providerId="LiveId" clId="{4474EE4E-34A8-5045-A2D4-2483EF6FF160}"/>
    <pc:docChg chg="modSld modMainMaster">
      <pc:chgData name="Dieter Gauglitz" userId="1f15dc980f874045" providerId="LiveId" clId="{4474EE4E-34A8-5045-A2D4-2483EF6FF160}" dt="2022-11-10T13:43:26.888" v="77" actId="20577"/>
      <pc:docMkLst>
        <pc:docMk/>
      </pc:docMkLst>
      <pc:sldChg chg="modSp mod">
        <pc:chgData name="Dieter Gauglitz" userId="1f15dc980f874045" providerId="LiveId" clId="{4474EE4E-34A8-5045-A2D4-2483EF6FF160}" dt="2022-10-28T08:25:33.811" v="7" actId="20577"/>
        <pc:sldMkLst>
          <pc:docMk/>
          <pc:sldMk cId="2304680389" sldId="481"/>
        </pc:sldMkLst>
        <pc:spChg chg="mod">
          <ac:chgData name="Dieter Gauglitz" userId="1f15dc980f874045" providerId="LiveId" clId="{4474EE4E-34A8-5045-A2D4-2483EF6FF160}" dt="2022-10-28T08:25:33.811" v="7" actId="20577"/>
          <ac:spMkLst>
            <pc:docMk/>
            <pc:sldMk cId="2304680389" sldId="481"/>
            <ac:spMk id="6" creationId="{00000000-0000-0000-0000-000000000000}"/>
          </ac:spMkLst>
        </pc:spChg>
      </pc:sldChg>
      <pc:sldChg chg="addSp delSp modSp mod">
        <pc:chgData name="Dieter Gauglitz" userId="1f15dc980f874045" providerId="LiveId" clId="{4474EE4E-34A8-5045-A2D4-2483EF6FF160}" dt="2022-11-10T13:43:26.888" v="77" actId="20577"/>
        <pc:sldMkLst>
          <pc:docMk/>
          <pc:sldMk cId="832663572" sldId="482"/>
        </pc:sldMkLst>
        <pc:spChg chg="add del mod">
          <ac:chgData name="Dieter Gauglitz" userId="1f15dc980f874045" providerId="LiveId" clId="{4474EE4E-34A8-5045-A2D4-2483EF6FF160}" dt="2022-10-28T08:31:03.503" v="25"/>
          <ac:spMkLst>
            <pc:docMk/>
            <pc:sldMk cId="832663572" sldId="482"/>
            <ac:spMk id="2" creationId="{1A1C1670-9C6B-5950-CAF5-AB987085756B}"/>
          </ac:spMkLst>
        </pc:spChg>
        <pc:spChg chg="mod">
          <ac:chgData name="Dieter Gauglitz" userId="1f15dc980f874045" providerId="LiveId" clId="{4474EE4E-34A8-5045-A2D4-2483EF6FF160}" dt="2022-11-10T13:43:26.888" v="77" actId="20577"/>
          <ac:spMkLst>
            <pc:docMk/>
            <pc:sldMk cId="832663572" sldId="482"/>
            <ac:spMk id="14" creationId="{6CEE74DF-7702-4946-9BAC-9EDC80FB4736}"/>
          </ac:spMkLst>
        </pc:spChg>
        <pc:spChg chg="mod">
          <ac:chgData name="Dieter Gauglitz" userId="1f15dc980f874045" providerId="LiveId" clId="{4474EE4E-34A8-5045-A2D4-2483EF6FF160}" dt="2022-11-10T13:41:45.125" v="69" actId="20577"/>
          <ac:spMkLst>
            <pc:docMk/>
            <pc:sldMk cId="832663572" sldId="482"/>
            <ac:spMk id="15" creationId="{D7558CFB-6FDE-437C-B869-2D4CAA8E8F6F}"/>
          </ac:spMkLst>
        </pc:spChg>
        <pc:graphicFrameChg chg="mod">
          <ac:chgData name="Dieter Gauglitz" userId="1f15dc980f874045" providerId="LiveId" clId="{4474EE4E-34A8-5045-A2D4-2483EF6FF160}" dt="2022-10-28T08:32:39.092" v="36"/>
          <ac:graphicFrameMkLst>
            <pc:docMk/>
            <pc:sldMk cId="832663572" sldId="482"/>
            <ac:graphicFrameMk id="27" creationId="{00000000-0000-0000-0000-000000000000}"/>
          </ac:graphicFrameMkLst>
        </pc:graphicFrameChg>
      </pc:sldChg>
      <pc:sldChg chg="modSp mod">
        <pc:chgData name="Dieter Gauglitz" userId="1f15dc980f874045" providerId="LiveId" clId="{4474EE4E-34A8-5045-A2D4-2483EF6FF160}" dt="2022-10-28T08:33:36.438" v="64" actId="20577"/>
        <pc:sldMkLst>
          <pc:docMk/>
          <pc:sldMk cId="1094558215" sldId="569"/>
        </pc:sldMkLst>
        <pc:graphicFrameChg chg="modGraphic">
          <ac:chgData name="Dieter Gauglitz" userId="1f15dc980f874045" providerId="LiveId" clId="{4474EE4E-34A8-5045-A2D4-2483EF6FF160}" dt="2022-10-28T08:33:36.438" v="64" actId="20577"/>
          <ac:graphicFrameMkLst>
            <pc:docMk/>
            <pc:sldMk cId="1094558215" sldId="569"/>
            <ac:graphicFrameMk id="3" creationId="{D5333220-FFA4-7E40-A540-A912BF586FAA}"/>
          </ac:graphicFrameMkLst>
        </pc:graphicFrameChg>
      </pc:sldChg>
      <pc:sldChg chg="modSp">
        <pc:chgData name="Dieter Gauglitz" userId="1f15dc980f874045" providerId="LiveId" clId="{4474EE4E-34A8-5045-A2D4-2483EF6FF160}" dt="2022-10-28T08:28:43.314" v="20"/>
        <pc:sldMkLst>
          <pc:docMk/>
          <pc:sldMk cId="1245497899" sldId="591"/>
        </pc:sldMkLst>
        <pc:graphicFrameChg chg="mod">
          <ac:chgData name="Dieter Gauglitz" userId="1f15dc980f874045" providerId="LiveId" clId="{4474EE4E-34A8-5045-A2D4-2483EF6FF160}" dt="2022-10-28T08:28:43.314" v="20"/>
          <ac:graphicFrameMkLst>
            <pc:docMk/>
            <pc:sldMk cId="1245497899" sldId="591"/>
            <ac:graphicFrameMk id="27" creationId="{00000000-0000-0000-0000-000000000000}"/>
          </ac:graphicFrameMkLst>
        </pc:graphicFrameChg>
      </pc:sldChg>
      <pc:sldMasterChg chg="modSldLayout">
        <pc:chgData name="Dieter Gauglitz" userId="1f15dc980f874045" providerId="LiveId" clId="{4474EE4E-34A8-5045-A2D4-2483EF6FF160}" dt="2022-10-28T08:31:19.886" v="32" actId="20577"/>
        <pc:sldMasterMkLst>
          <pc:docMk/>
          <pc:sldMasterMk cId="4041417070" sldId="2147483653"/>
        </pc:sldMasterMkLst>
        <pc:sldLayoutChg chg="modSp mod">
          <pc:chgData name="Dieter Gauglitz" userId="1f15dc980f874045" providerId="LiveId" clId="{4474EE4E-34A8-5045-A2D4-2483EF6FF160}" dt="2022-10-28T08:31:19.886" v="32" actId="20577"/>
          <pc:sldLayoutMkLst>
            <pc:docMk/>
            <pc:sldMasterMk cId="4041417070" sldId="2147483653"/>
            <pc:sldLayoutMk cId="4167309088" sldId="2147483658"/>
          </pc:sldLayoutMkLst>
          <pc:spChg chg="mod">
            <ac:chgData name="Dieter Gauglitz" userId="1f15dc980f874045" providerId="LiveId" clId="{4474EE4E-34A8-5045-A2D4-2483EF6FF160}" dt="2022-10-28T08:31:19.886" v="32" actId="20577"/>
            <ac:spMkLst>
              <pc:docMk/>
              <pc:sldMasterMk cId="4041417070" sldId="2147483653"/>
              <pc:sldLayoutMk cId="4167309088" sldId="2147483658"/>
              <ac:spMk id="8" creationId="{00000000-0000-0000-0000-000000000000}"/>
            </ac:spMkLst>
          </pc:spChg>
        </pc:sldLayoutChg>
      </pc:sldMasterChg>
    </pc:docChg>
  </pc:docChgLst>
  <pc:docChgLst>
    <pc:chgData name="Dieter Gauglitz" userId="1f15dc980f874045" providerId="LiveId" clId="{6C9D25E8-67C6-5D40-9428-9706FD70A6EB}"/>
    <pc:docChg chg="undo custSel delSld modSld modMainMaster">
      <pc:chgData name="Dieter Gauglitz" userId="1f15dc980f874045" providerId="LiveId" clId="{6C9D25E8-67C6-5D40-9428-9706FD70A6EB}" dt="2022-03-17T07:42:45.922" v="1009" actId="20577"/>
      <pc:docMkLst>
        <pc:docMk/>
      </pc:docMkLst>
      <pc:sldChg chg="modSp mod">
        <pc:chgData name="Dieter Gauglitz" userId="1f15dc980f874045" providerId="LiveId" clId="{6C9D25E8-67C6-5D40-9428-9706FD70A6EB}" dt="2022-03-08T11:29:55.829" v="18" actId="20577"/>
        <pc:sldMkLst>
          <pc:docMk/>
          <pc:sldMk cId="2304680389" sldId="481"/>
        </pc:sldMkLst>
        <pc:spChg chg="mod">
          <ac:chgData name="Dieter Gauglitz" userId="1f15dc980f874045" providerId="LiveId" clId="{6C9D25E8-67C6-5D40-9428-9706FD70A6EB}" dt="2022-03-08T11:29:55.829" v="18" actId="20577"/>
          <ac:spMkLst>
            <pc:docMk/>
            <pc:sldMk cId="2304680389" sldId="481"/>
            <ac:spMk id="6" creationId="{00000000-0000-0000-0000-000000000000}"/>
          </ac:spMkLst>
        </pc:spChg>
      </pc:sldChg>
      <pc:sldChg chg="modSp mod">
        <pc:chgData name="Dieter Gauglitz" userId="1f15dc980f874045" providerId="LiveId" clId="{6C9D25E8-67C6-5D40-9428-9706FD70A6EB}" dt="2022-03-11T07:34:10.480" v="1007" actId="20577"/>
        <pc:sldMkLst>
          <pc:docMk/>
          <pc:sldMk cId="832663572" sldId="482"/>
        </pc:sldMkLst>
        <pc:spChg chg="mod">
          <ac:chgData name="Dieter Gauglitz" userId="1f15dc980f874045" providerId="LiveId" clId="{6C9D25E8-67C6-5D40-9428-9706FD70A6EB}" dt="2022-03-11T07:34:10.480" v="1007" actId="20577"/>
          <ac:spMkLst>
            <pc:docMk/>
            <pc:sldMk cId="832663572" sldId="482"/>
            <ac:spMk id="14" creationId="{6CEE74DF-7702-4946-9BAC-9EDC80FB4736}"/>
          </ac:spMkLst>
        </pc:spChg>
        <pc:spChg chg="mod">
          <ac:chgData name="Dieter Gauglitz" userId="1f15dc980f874045" providerId="LiveId" clId="{6C9D25E8-67C6-5D40-9428-9706FD70A6EB}" dt="2022-03-11T07:33:38.017" v="983" actId="20577"/>
          <ac:spMkLst>
            <pc:docMk/>
            <pc:sldMk cId="832663572" sldId="482"/>
            <ac:spMk id="15" creationId="{D7558CFB-6FDE-437C-B869-2D4CAA8E8F6F}"/>
          </ac:spMkLst>
        </pc:spChg>
        <pc:graphicFrameChg chg="mod">
          <ac:chgData name="Dieter Gauglitz" userId="1f15dc980f874045" providerId="LiveId" clId="{6C9D25E8-67C6-5D40-9428-9706FD70A6EB}" dt="2022-03-11T07:29:46.338" v="967"/>
          <ac:graphicFrameMkLst>
            <pc:docMk/>
            <pc:sldMk cId="832663572" sldId="482"/>
            <ac:graphicFrameMk id="27" creationId="{00000000-0000-0000-0000-000000000000}"/>
          </ac:graphicFrameMkLst>
        </pc:graphicFrameChg>
      </pc:sldChg>
      <pc:sldChg chg="addSp delSp modSp mod">
        <pc:chgData name="Dieter Gauglitz" userId="1f15dc980f874045" providerId="LiveId" clId="{6C9D25E8-67C6-5D40-9428-9706FD70A6EB}" dt="2022-03-11T07:26:59.030" v="943"/>
        <pc:sldMkLst>
          <pc:docMk/>
          <pc:sldMk cId="1303845965" sldId="523"/>
        </pc:sldMkLst>
        <pc:spChg chg="add del mod">
          <ac:chgData name="Dieter Gauglitz" userId="1f15dc980f874045" providerId="LiveId" clId="{6C9D25E8-67C6-5D40-9428-9706FD70A6EB}" dt="2022-03-11T07:26:59.030" v="943"/>
          <ac:spMkLst>
            <pc:docMk/>
            <pc:sldMk cId="1303845965" sldId="523"/>
            <ac:spMk id="2" creationId="{697E73B8-4416-9640-B9F6-BFC6AEFAF083}"/>
          </ac:spMkLst>
        </pc:spChg>
      </pc:sldChg>
      <pc:sldChg chg="modSp mod">
        <pc:chgData name="Dieter Gauglitz" userId="1f15dc980f874045" providerId="LiveId" clId="{6C9D25E8-67C6-5D40-9428-9706FD70A6EB}" dt="2022-03-08T11:41:41.682" v="215" actId="255"/>
        <pc:sldMkLst>
          <pc:docMk/>
          <pc:sldMk cId="280665234" sldId="541"/>
        </pc:sldMkLst>
        <pc:graphicFrameChg chg="modGraphic">
          <ac:chgData name="Dieter Gauglitz" userId="1f15dc980f874045" providerId="LiveId" clId="{6C9D25E8-67C6-5D40-9428-9706FD70A6EB}" dt="2022-03-08T11:41:41.682" v="215" actId="255"/>
          <ac:graphicFrameMkLst>
            <pc:docMk/>
            <pc:sldMk cId="280665234" sldId="541"/>
            <ac:graphicFrameMk id="3" creationId="{00000000-0000-0000-0000-000000000000}"/>
          </ac:graphicFrameMkLst>
        </pc:graphicFrameChg>
      </pc:sldChg>
      <pc:sldChg chg="addSp delSp modSp mod">
        <pc:chgData name="Dieter Gauglitz" userId="1f15dc980f874045" providerId="LiveId" clId="{6C9D25E8-67C6-5D40-9428-9706FD70A6EB}" dt="2022-03-17T07:42:45.922" v="1009" actId="20577"/>
        <pc:sldMkLst>
          <pc:docMk/>
          <pc:sldMk cId="1094558215" sldId="569"/>
        </pc:sldMkLst>
        <pc:spChg chg="add mod">
          <ac:chgData name="Dieter Gauglitz" userId="1f15dc980f874045" providerId="LiveId" clId="{6C9D25E8-67C6-5D40-9428-9706FD70A6EB}" dt="2022-03-08T11:46:05.911" v="420" actId="20577"/>
          <ac:spMkLst>
            <pc:docMk/>
            <pc:sldMk cId="1094558215" sldId="569"/>
            <ac:spMk id="7" creationId="{96B61DFF-4496-2D4D-A693-C57B36415E1D}"/>
          </ac:spMkLst>
        </pc:spChg>
        <pc:spChg chg="add mod">
          <ac:chgData name="Dieter Gauglitz" userId="1f15dc980f874045" providerId="LiveId" clId="{6C9D25E8-67C6-5D40-9428-9706FD70A6EB}" dt="2022-03-08T11:44:49.392" v="219" actId="1076"/>
          <ac:spMkLst>
            <pc:docMk/>
            <pc:sldMk cId="1094558215" sldId="569"/>
            <ac:spMk id="8" creationId="{21CD2AE5-F7B3-9048-9F72-30CA5E538F51}"/>
          </ac:spMkLst>
        </pc:spChg>
        <pc:spChg chg="add mod">
          <ac:chgData name="Dieter Gauglitz" userId="1f15dc980f874045" providerId="LiveId" clId="{6C9D25E8-67C6-5D40-9428-9706FD70A6EB}" dt="2022-03-08T11:53:17.713" v="903" actId="20577"/>
          <ac:spMkLst>
            <pc:docMk/>
            <pc:sldMk cId="1094558215" sldId="569"/>
            <ac:spMk id="10" creationId="{97ADA418-3208-894A-8DB3-77FDFD2DA8C8}"/>
          </ac:spMkLst>
        </pc:spChg>
        <pc:graphicFrameChg chg="add mod modGraphic">
          <ac:chgData name="Dieter Gauglitz" userId="1f15dc980f874045" providerId="LiveId" clId="{6C9D25E8-67C6-5D40-9428-9706FD70A6EB}" dt="2022-03-17T07:42:45.922" v="1009" actId="20577"/>
          <ac:graphicFrameMkLst>
            <pc:docMk/>
            <pc:sldMk cId="1094558215" sldId="569"/>
            <ac:graphicFrameMk id="3" creationId="{D5333220-FFA4-7E40-A540-A912BF586FAA}"/>
          </ac:graphicFrameMkLst>
        </pc:graphicFrameChg>
        <pc:graphicFrameChg chg="del modGraphic">
          <ac:chgData name="Dieter Gauglitz" userId="1f15dc980f874045" providerId="LiveId" clId="{6C9D25E8-67C6-5D40-9428-9706FD70A6EB}" dt="2022-03-08T11:40:11.666" v="197" actId="478"/>
          <ac:graphicFrameMkLst>
            <pc:docMk/>
            <pc:sldMk cId="1094558215" sldId="569"/>
            <ac:graphicFrameMk id="8" creationId="{00000000-0000-0000-0000-000000000000}"/>
          </ac:graphicFrameMkLst>
        </pc:graphicFrameChg>
        <pc:graphicFrameChg chg="del">
          <ac:chgData name="Dieter Gauglitz" userId="1f15dc980f874045" providerId="LiveId" clId="{6C9D25E8-67C6-5D40-9428-9706FD70A6EB}" dt="2022-03-08T11:40:07.345" v="195" actId="478"/>
          <ac:graphicFrameMkLst>
            <pc:docMk/>
            <pc:sldMk cId="1094558215" sldId="569"/>
            <ac:graphicFrameMk id="9" creationId="{00000000-0000-0000-0000-000000000000}"/>
          </ac:graphicFrameMkLst>
        </pc:graphicFrameChg>
        <pc:graphicFrameChg chg="del">
          <ac:chgData name="Dieter Gauglitz" userId="1f15dc980f874045" providerId="LiveId" clId="{6C9D25E8-67C6-5D40-9428-9706FD70A6EB}" dt="2022-03-08T11:40:13.566" v="198" actId="478"/>
          <ac:graphicFrameMkLst>
            <pc:docMk/>
            <pc:sldMk cId="1094558215" sldId="569"/>
            <ac:graphicFrameMk id="10" creationId="{00000000-0000-0000-0000-000000000000}"/>
          </ac:graphicFrameMkLst>
        </pc:graphicFrameChg>
        <pc:graphicFrameChg chg="del">
          <ac:chgData name="Dieter Gauglitz" userId="1f15dc980f874045" providerId="LiveId" clId="{6C9D25E8-67C6-5D40-9428-9706FD70A6EB}" dt="2022-03-08T11:40:17.301" v="200" actId="478"/>
          <ac:graphicFrameMkLst>
            <pc:docMk/>
            <pc:sldMk cId="1094558215" sldId="569"/>
            <ac:graphicFrameMk id="11" creationId="{00000000-0000-0000-0000-000000000000}"/>
          </ac:graphicFrameMkLst>
        </pc:graphicFrameChg>
        <pc:graphicFrameChg chg="del">
          <ac:chgData name="Dieter Gauglitz" userId="1f15dc980f874045" providerId="LiveId" clId="{6C9D25E8-67C6-5D40-9428-9706FD70A6EB}" dt="2022-03-08T11:39:59.958" v="193" actId="478"/>
          <ac:graphicFrameMkLst>
            <pc:docMk/>
            <pc:sldMk cId="1094558215" sldId="569"/>
            <ac:graphicFrameMk id="13" creationId="{00000000-0000-0000-0000-000000000000}"/>
          </ac:graphicFrameMkLst>
        </pc:graphicFrameChg>
        <pc:graphicFrameChg chg="del">
          <ac:chgData name="Dieter Gauglitz" userId="1f15dc980f874045" providerId="LiveId" clId="{6C9D25E8-67C6-5D40-9428-9706FD70A6EB}" dt="2022-03-08T11:40:09.268" v="196" actId="478"/>
          <ac:graphicFrameMkLst>
            <pc:docMk/>
            <pc:sldMk cId="1094558215" sldId="569"/>
            <ac:graphicFrameMk id="14" creationId="{00000000-0000-0000-0000-000000000000}"/>
          </ac:graphicFrameMkLst>
        </pc:graphicFrameChg>
        <pc:graphicFrameChg chg="del">
          <ac:chgData name="Dieter Gauglitz" userId="1f15dc980f874045" providerId="LiveId" clId="{6C9D25E8-67C6-5D40-9428-9706FD70A6EB}" dt="2022-03-08T11:40:18.976" v="201" actId="478"/>
          <ac:graphicFrameMkLst>
            <pc:docMk/>
            <pc:sldMk cId="1094558215" sldId="569"/>
            <ac:graphicFrameMk id="15" creationId="{00000000-0000-0000-0000-000000000000}"/>
          </ac:graphicFrameMkLst>
        </pc:graphicFrameChg>
        <pc:graphicFrameChg chg="del">
          <ac:chgData name="Dieter Gauglitz" userId="1f15dc980f874045" providerId="LiveId" clId="{6C9D25E8-67C6-5D40-9428-9706FD70A6EB}" dt="2022-03-08T11:40:15.388" v="199" actId="478"/>
          <ac:graphicFrameMkLst>
            <pc:docMk/>
            <pc:sldMk cId="1094558215" sldId="569"/>
            <ac:graphicFrameMk id="16" creationId="{00000000-0000-0000-0000-000000000000}"/>
          </ac:graphicFrameMkLst>
        </pc:graphicFrameChg>
      </pc:sldChg>
      <pc:sldChg chg="del">
        <pc:chgData name="Dieter Gauglitz" userId="1f15dc980f874045" providerId="LiveId" clId="{6C9D25E8-67C6-5D40-9428-9706FD70A6EB}" dt="2022-03-08T11:39:15.680" v="192" actId="2696"/>
        <pc:sldMkLst>
          <pc:docMk/>
          <pc:sldMk cId="749418650" sldId="573"/>
        </pc:sldMkLst>
      </pc:sldChg>
      <pc:sldChg chg="del">
        <pc:chgData name="Dieter Gauglitz" userId="1f15dc980f874045" providerId="LiveId" clId="{6C9D25E8-67C6-5D40-9428-9706FD70A6EB}" dt="2022-03-08T11:39:11.660" v="191" actId="2696"/>
        <pc:sldMkLst>
          <pc:docMk/>
          <pc:sldMk cId="3238590196" sldId="574"/>
        </pc:sldMkLst>
      </pc:sldChg>
      <pc:sldChg chg="delSp del mod">
        <pc:chgData name="Dieter Gauglitz" userId="1f15dc980f874045" providerId="LiveId" clId="{6C9D25E8-67C6-5D40-9428-9706FD70A6EB}" dt="2022-03-08T11:43:58.442" v="216" actId="2696"/>
        <pc:sldMkLst>
          <pc:docMk/>
          <pc:sldMk cId="2720491007" sldId="575"/>
        </pc:sldMkLst>
        <pc:spChg chg="del">
          <ac:chgData name="Dieter Gauglitz" userId="1f15dc980f874045" providerId="LiveId" clId="{6C9D25E8-67C6-5D40-9428-9706FD70A6EB}" dt="2022-03-08T11:40:44.942" v="202" actId="478"/>
          <ac:spMkLst>
            <pc:docMk/>
            <pc:sldMk cId="2720491007" sldId="575"/>
            <ac:spMk id="4" creationId="{00000000-0000-0000-0000-000000000000}"/>
          </ac:spMkLst>
        </pc:spChg>
        <pc:graphicFrameChg chg="del">
          <ac:chgData name="Dieter Gauglitz" userId="1f15dc980f874045" providerId="LiveId" clId="{6C9D25E8-67C6-5D40-9428-9706FD70A6EB}" dt="2022-03-08T11:40:47.830" v="203" actId="478"/>
          <ac:graphicFrameMkLst>
            <pc:docMk/>
            <pc:sldMk cId="2720491007" sldId="575"/>
            <ac:graphicFrameMk id="3" creationId="{00000000-0000-0000-0000-000000000000}"/>
          </ac:graphicFrameMkLst>
        </pc:graphicFrameChg>
      </pc:sldChg>
      <pc:sldChg chg="del">
        <pc:chgData name="Dieter Gauglitz" userId="1f15dc980f874045" providerId="LiveId" clId="{6C9D25E8-67C6-5D40-9428-9706FD70A6EB}" dt="2022-03-08T11:38:42.291" v="190" actId="2696"/>
        <pc:sldMkLst>
          <pc:docMk/>
          <pc:sldMk cId="908605981" sldId="586"/>
        </pc:sldMkLst>
      </pc:sldChg>
      <pc:sldChg chg="addSp delSp modSp mod">
        <pc:chgData name="Dieter Gauglitz" userId="1f15dc980f874045" providerId="LiveId" clId="{6C9D25E8-67C6-5D40-9428-9706FD70A6EB}" dt="2022-03-11T07:32:55.681" v="981"/>
        <pc:sldMkLst>
          <pc:docMk/>
          <pc:sldMk cId="1245497899" sldId="591"/>
        </pc:sldMkLst>
        <pc:spChg chg="add del mod">
          <ac:chgData name="Dieter Gauglitz" userId="1f15dc980f874045" providerId="LiveId" clId="{6C9D25E8-67C6-5D40-9428-9706FD70A6EB}" dt="2022-03-11T07:26:07.846" v="936" actId="478"/>
          <ac:spMkLst>
            <pc:docMk/>
            <pc:sldMk cId="1245497899" sldId="591"/>
            <ac:spMk id="2" creationId="{C0C3C4B9-96C4-BC4A-956D-8A63DE8A2B92}"/>
          </ac:spMkLst>
        </pc:spChg>
        <pc:spChg chg="mod">
          <ac:chgData name="Dieter Gauglitz" userId="1f15dc980f874045" providerId="LiveId" clId="{6C9D25E8-67C6-5D40-9428-9706FD70A6EB}" dt="2022-03-11T07:27:41.702" v="962" actId="14100"/>
          <ac:spMkLst>
            <pc:docMk/>
            <pc:sldMk cId="1245497899" sldId="591"/>
            <ac:spMk id="4" creationId="{00000000-0000-0000-0000-000000000000}"/>
          </ac:spMkLst>
        </pc:spChg>
        <pc:spChg chg="mod">
          <ac:chgData name="Dieter Gauglitz" userId="1f15dc980f874045" providerId="LiveId" clId="{6C9D25E8-67C6-5D40-9428-9706FD70A6EB}" dt="2022-03-08T11:31:32.051" v="70" actId="20577"/>
          <ac:spMkLst>
            <pc:docMk/>
            <pc:sldMk cId="1245497899" sldId="591"/>
            <ac:spMk id="13" creationId="{D7558CFB-6FDE-437C-B869-2D4CAA8E8F6F}"/>
          </ac:spMkLst>
        </pc:spChg>
        <pc:spChg chg="mod">
          <ac:chgData name="Dieter Gauglitz" userId="1f15dc980f874045" providerId="LiveId" clId="{6C9D25E8-67C6-5D40-9428-9706FD70A6EB}" dt="2022-03-08T11:31:25.745" v="69" actId="20577"/>
          <ac:spMkLst>
            <pc:docMk/>
            <pc:sldMk cId="1245497899" sldId="591"/>
            <ac:spMk id="14" creationId="{6CEE74DF-7702-4946-9BAC-9EDC80FB4736}"/>
          </ac:spMkLst>
        </pc:spChg>
        <pc:spChg chg="del">
          <ac:chgData name="Dieter Gauglitz" userId="1f15dc980f874045" providerId="LiveId" clId="{6C9D25E8-67C6-5D40-9428-9706FD70A6EB}" dt="2022-03-08T11:30:40.518" v="19" actId="478"/>
          <ac:spMkLst>
            <pc:docMk/>
            <pc:sldMk cId="1245497899" sldId="591"/>
            <ac:spMk id="26" creationId="{00000000-0000-0000-0000-000000000000}"/>
          </ac:spMkLst>
        </pc:spChg>
        <pc:graphicFrameChg chg="mod">
          <ac:chgData name="Dieter Gauglitz" userId="1f15dc980f874045" providerId="LiveId" clId="{6C9D25E8-67C6-5D40-9428-9706FD70A6EB}" dt="2022-03-11T07:32:55.681" v="981"/>
          <ac:graphicFrameMkLst>
            <pc:docMk/>
            <pc:sldMk cId="1245497899" sldId="591"/>
            <ac:graphicFrameMk id="27" creationId="{00000000-0000-0000-0000-000000000000}"/>
          </ac:graphicFrameMkLst>
        </pc:graphicFrameChg>
      </pc:sldChg>
      <pc:sldMasterChg chg="modSldLayout">
        <pc:chgData name="Dieter Gauglitz" userId="1f15dc980f874045" providerId="LiveId" clId="{6C9D25E8-67C6-5D40-9428-9706FD70A6EB}" dt="2022-03-11T07:27:15.826" v="960" actId="20577"/>
        <pc:sldMasterMkLst>
          <pc:docMk/>
          <pc:sldMasterMk cId="4041417070" sldId="2147483653"/>
        </pc:sldMasterMkLst>
        <pc:sldLayoutChg chg="modSp mod">
          <pc:chgData name="Dieter Gauglitz" userId="1f15dc980f874045" providerId="LiveId" clId="{6C9D25E8-67C6-5D40-9428-9706FD70A6EB}" dt="2022-03-11T07:27:15.826" v="960" actId="20577"/>
          <pc:sldLayoutMkLst>
            <pc:docMk/>
            <pc:sldMasterMk cId="4041417070" sldId="2147483653"/>
            <pc:sldLayoutMk cId="4167309088" sldId="2147483658"/>
          </pc:sldLayoutMkLst>
          <pc:spChg chg="mod">
            <ac:chgData name="Dieter Gauglitz" userId="1f15dc980f874045" providerId="LiveId" clId="{6C9D25E8-67C6-5D40-9428-9706FD70A6EB}" dt="2022-03-11T07:27:15.826" v="960" actId="20577"/>
            <ac:spMkLst>
              <pc:docMk/>
              <pc:sldMasterMk cId="4041417070" sldId="2147483653"/>
              <pc:sldLayoutMk cId="4167309088" sldId="2147483658"/>
              <ac:spMk id="8" creationId="{00000000-0000-0000-0000-00000000000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5" y="10"/>
            <a:ext cx="2946189" cy="493000"/>
          </a:xfrm>
          <a:prstGeom prst="rect">
            <a:avLst/>
          </a:prstGeom>
        </p:spPr>
        <p:txBody>
          <a:bodyPr vert="horz" lIns="91436" tIns="45717" rIns="91436" bIns="45717" rtlCol="0"/>
          <a:lstStyle>
            <a:lvl1pPr algn="l">
              <a:defRPr sz="1200"/>
            </a:lvl1pPr>
          </a:lstStyle>
          <a:p>
            <a:endParaRPr lang="de-DE"/>
          </a:p>
        </p:txBody>
      </p:sp>
      <p:sp>
        <p:nvSpPr>
          <p:cNvPr id="3" name="Datumsplatzhalter 2"/>
          <p:cNvSpPr>
            <a:spLocks noGrp="1"/>
          </p:cNvSpPr>
          <p:nvPr>
            <p:ph type="dt" sz="quarter" idx="1"/>
          </p:nvPr>
        </p:nvSpPr>
        <p:spPr>
          <a:xfrm>
            <a:off x="3849915" y="10"/>
            <a:ext cx="2946189" cy="493000"/>
          </a:xfrm>
          <a:prstGeom prst="rect">
            <a:avLst/>
          </a:prstGeom>
        </p:spPr>
        <p:txBody>
          <a:bodyPr vert="horz" lIns="91436" tIns="45717" rIns="91436" bIns="45717" rtlCol="0"/>
          <a:lstStyle>
            <a:lvl1pPr algn="r">
              <a:defRPr sz="1200"/>
            </a:lvl1pPr>
          </a:lstStyle>
          <a:p>
            <a:fld id="{7E9401DB-B418-401F-88FC-EC0AA9BE1AAF}" type="datetimeFigureOut">
              <a:rPr lang="de-DE" smtClean="0"/>
              <a:t>10.11.22</a:t>
            </a:fld>
            <a:endParaRPr lang="de-DE"/>
          </a:p>
        </p:txBody>
      </p:sp>
      <p:sp>
        <p:nvSpPr>
          <p:cNvPr id="4" name="Fußzeilenplatzhalter 3"/>
          <p:cNvSpPr>
            <a:spLocks noGrp="1"/>
          </p:cNvSpPr>
          <p:nvPr>
            <p:ph type="ftr" sz="quarter" idx="2"/>
          </p:nvPr>
        </p:nvSpPr>
        <p:spPr>
          <a:xfrm>
            <a:off x="15" y="9378088"/>
            <a:ext cx="2946189" cy="493000"/>
          </a:xfrm>
          <a:prstGeom prst="rect">
            <a:avLst/>
          </a:prstGeom>
        </p:spPr>
        <p:txBody>
          <a:bodyPr vert="horz" lIns="91436" tIns="45717" rIns="91436" bIns="45717" rtlCol="0" anchor="b"/>
          <a:lstStyle>
            <a:lvl1pPr algn="l">
              <a:defRPr sz="1200"/>
            </a:lvl1pPr>
          </a:lstStyle>
          <a:p>
            <a:endParaRPr lang="de-DE"/>
          </a:p>
        </p:txBody>
      </p:sp>
      <p:sp>
        <p:nvSpPr>
          <p:cNvPr id="5" name="Foliennummernplatzhalter 4"/>
          <p:cNvSpPr>
            <a:spLocks noGrp="1"/>
          </p:cNvSpPr>
          <p:nvPr>
            <p:ph type="sldNum" sz="quarter" idx="3"/>
          </p:nvPr>
        </p:nvSpPr>
        <p:spPr>
          <a:xfrm>
            <a:off x="3849915" y="9378088"/>
            <a:ext cx="2946189" cy="493000"/>
          </a:xfrm>
          <a:prstGeom prst="rect">
            <a:avLst/>
          </a:prstGeom>
        </p:spPr>
        <p:txBody>
          <a:bodyPr vert="horz" lIns="91436" tIns="45717" rIns="91436" bIns="45717" rtlCol="0" anchor="b"/>
          <a:lstStyle>
            <a:lvl1pPr algn="r">
              <a:defRPr sz="1200"/>
            </a:lvl1pPr>
          </a:lstStyle>
          <a:p>
            <a:fld id="{F183A068-3F29-459A-84AB-104328A2B241}" type="slidenum">
              <a:rPr lang="de-DE" smtClean="0"/>
              <a:t>‹Nr.›</a:t>
            </a:fld>
            <a:endParaRPr lang="de-DE"/>
          </a:p>
        </p:txBody>
      </p:sp>
    </p:spTree>
    <p:extLst>
      <p:ext uri="{BB962C8B-B14F-4D97-AF65-F5344CB8AC3E}">
        <p14:creationId xmlns:p14="http://schemas.microsoft.com/office/powerpoint/2010/main" val="27617937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4" y="6"/>
            <a:ext cx="2945659" cy="493633"/>
          </a:xfrm>
          <a:prstGeom prst="rect">
            <a:avLst/>
          </a:prstGeom>
        </p:spPr>
        <p:txBody>
          <a:bodyPr vert="horz" lIns="91436" tIns="45717" rIns="91436" bIns="45717" rtlCol="0"/>
          <a:lstStyle>
            <a:lvl1pPr algn="l">
              <a:defRPr sz="1200"/>
            </a:lvl1pPr>
          </a:lstStyle>
          <a:p>
            <a:endParaRPr lang="de-DE"/>
          </a:p>
        </p:txBody>
      </p:sp>
      <p:sp>
        <p:nvSpPr>
          <p:cNvPr id="3" name="Datumsplatzhalter 2"/>
          <p:cNvSpPr>
            <a:spLocks noGrp="1"/>
          </p:cNvSpPr>
          <p:nvPr>
            <p:ph type="dt" idx="1"/>
          </p:nvPr>
        </p:nvSpPr>
        <p:spPr>
          <a:xfrm>
            <a:off x="3850456" y="6"/>
            <a:ext cx="2945659" cy="493633"/>
          </a:xfrm>
          <a:prstGeom prst="rect">
            <a:avLst/>
          </a:prstGeom>
        </p:spPr>
        <p:txBody>
          <a:bodyPr vert="horz" lIns="91436" tIns="45717" rIns="91436" bIns="45717" rtlCol="0"/>
          <a:lstStyle>
            <a:lvl1pPr algn="r">
              <a:defRPr sz="1200"/>
            </a:lvl1pPr>
          </a:lstStyle>
          <a:p>
            <a:fld id="{B1C75FB7-964F-4BAA-8D6E-2909B6167281}" type="datetimeFigureOut">
              <a:rPr lang="de-DE" smtClean="0"/>
              <a:t>10.11.22</a:t>
            </a:fld>
            <a:endParaRPr lang="de-DE"/>
          </a:p>
        </p:txBody>
      </p:sp>
      <p:sp>
        <p:nvSpPr>
          <p:cNvPr id="4" name="Folienbildplatzhalter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36" tIns="45717" rIns="91436" bIns="45717" rtlCol="0" anchor="ctr"/>
          <a:lstStyle/>
          <a:p>
            <a:endParaRPr lang="de-DE"/>
          </a:p>
        </p:txBody>
      </p:sp>
      <p:sp>
        <p:nvSpPr>
          <p:cNvPr id="5" name="Notizenplatzhalter 4"/>
          <p:cNvSpPr>
            <a:spLocks noGrp="1"/>
          </p:cNvSpPr>
          <p:nvPr>
            <p:ph type="body" sz="quarter" idx="3"/>
          </p:nvPr>
        </p:nvSpPr>
        <p:spPr>
          <a:xfrm>
            <a:off x="679768" y="4689526"/>
            <a:ext cx="5438140" cy="4442698"/>
          </a:xfrm>
          <a:prstGeom prst="rect">
            <a:avLst/>
          </a:prstGeom>
        </p:spPr>
        <p:txBody>
          <a:bodyPr vert="horz" lIns="91436" tIns="45717" rIns="91436" bIns="45717"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4" y="9377324"/>
            <a:ext cx="2945659" cy="493633"/>
          </a:xfrm>
          <a:prstGeom prst="rect">
            <a:avLst/>
          </a:prstGeom>
        </p:spPr>
        <p:txBody>
          <a:bodyPr vert="horz" lIns="91436" tIns="45717" rIns="91436" bIns="45717" rtlCol="0" anchor="b"/>
          <a:lstStyle>
            <a:lvl1pPr algn="l">
              <a:defRPr sz="1200"/>
            </a:lvl1pPr>
          </a:lstStyle>
          <a:p>
            <a:endParaRPr lang="de-DE"/>
          </a:p>
        </p:txBody>
      </p:sp>
      <p:sp>
        <p:nvSpPr>
          <p:cNvPr id="7" name="Foliennummernplatzhalter 6"/>
          <p:cNvSpPr>
            <a:spLocks noGrp="1"/>
          </p:cNvSpPr>
          <p:nvPr>
            <p:ph type="sldNum" sz="quarter" idx="5"/>
          </p:nvPr>
        </p:nvSpPr>
        <p:spPr>
          <a:xfrm>
            <a:off x="3850456" y="9377324"/>
            <a:ext cx="2945659" cy="493633"/>
          </a:xfrm>
          <a:prstGeom prst="rect">
            <a:avLst/>
          </a:prstGeom>
        </p:spPr>
        <p:txBody>
          <a:bodyPr vert="horz" lIns="91436" tIns="45717" rIns="91436" bIns="45717" rtlCol="0" anchor="b"/>
          <a:lstStyle>
            <a:lvl1pPr algn="r">
              <a:defRPr sz="1200"/>
            </a:lvl1pPr>
          </a:lstStyle>
          <a:p>
            <a:fld id="{D5F36C95-6131-4480-AF13-AC6961E234B5}" type="slidenum">
              <a:rPr lang="de-DE" smtClean="0"/>
              <a:t>‹Nr.›</a:t>
            </a:fld>
            <a:endParaRPr lang="de-DE"/>
          </a:p>
        </p:txBody>
      </p:sp>
    </p:spTree>
    <p:extLst>
      <p:ext uri="{BB962C8B-B14F-4D97-AF65-F5344CB8AC3E}">
        <p14:creationId xmlns:p14="http://schemas.microsoft.com/office/powerpoint/2010/main" val="2354979483"/>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mn-lt"/>
        <a:ea typeface="+mn-ea"/>
        <a:cs typeface="+mn-cs"/>
      </a:defRPr>
    </a:lvl1pPr>
    <a:lvl2pPr marL="609585" algn="l" defTabSz="1219170" rtl="0" eaLnBrk="1" latinLnBrk="0" hangingPunct="1">
      <a:defRPr sz="1600" kern="1200">
        <a:solidFill>
          <a:schemeClr val="tx1"/>
        </a:solidFill>
        <a:latin typeface="+mn-lt"/>
        <a:ea typeface="+mn-ea"/>
        <a:cs typeface="+mn-cs"/>
      </a:defRPr>
    </a:lvl2pPr>
    <a:lvl3pPr marL="1219170" algn="l" defTabSz="1219170" rtl="0" eaLnBrk="1" latinLnBrk="0" hangingPunct="1">
      <a:defRPr sz="1600" kern="1200">
        <a:solidFill>
          <a:schemeClr val="tx1"/>
        </a:solidFill>
        <a:latin typeface="+mn-lt"/>
        <a:ea typeface="+mn-ea"/>
        <a:cs typeface="+mn-cs"/>
      </a:defRPr>
    </a:lvl3pPr>
    <a:lvl4pPr marL="1828754" algn="l" defTabSz="1219170" rtl="0" eaLnBrk="1" latinLnBrk="0" hangingPunct="1">
      <a:defRPr sz="1600" kern="1200">
        <a:solidFill>
          <a:schemeClr val="tx1"/>
        </a:solidFill>
        <a:latin typeface="+mn-lt"/>
        <a:ea typeface="+mn-ea"/>
        <a:cs typeface="+mn-cs"/>
      </a:defRPr>
    </a:lvl4pPr>
    <a:lvl5pPr marL="2438339" algn="l" defTabSz="1219170" rtl="0" eaLnBrk="1" latinLnBrk="0" hangingPunct="1">
      <a:defRPr sz="1600" kern="1200">
        <a:solidFill>
          <a:schemeClr val="tx1"/>
        </a:solidFill>
        <a:latin typeface="+mn-lt"/>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30275" y="739775"/>
            <a:ext cx="4937125" cy="3703638"/>
          </a:xfrm>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D5F36C95-6131-4480-AF13-AC6961E234B5}" type="slidenum">
              <a:rPr lang="de-DE" smtClean="0">
                <a:solidFill>
                  <a:prstClr val="black"/>
                </a:solidFill>
              </a:rPr>
              <a:pPr/>
              <a:t>1</a:t>
            </a:fld>
            <a:endParaRPr lang="de-DE">
              <a:solidFill>
                <a:prstClr val="black"/>
              </a:solidFill>
            </a:endParaRPr>
          </a:p>
        </p:txBody>
      </p:sp>
    </p:spTree>
    <p:extLst>
      <p:ext uri="{BB962C8B-B14F-4D97-AF65-F5344CB8AC3E}">
        <p14:creationId xmlns:p14="http://schemas.microsoft.com/office/powerpoint/2010/main" val="32383222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ster_ee_leer">
    <p:spTree>
      <p:nvGrpSpPr>
        <p:cNvPr id="1" name=""/>
        <p:cNvGrpSpPr/>
        <p:nvPr/>
      </p:nvGrpSpPr>
      <p:grpSpPr>
        <a:xfrm>
          <a:off x="0" y="0"/>
          <a:ext cx="0" cy="0"/>
          <a:chOff x="0" y="0"/>
          <a:chExt cx="0" cy="0"/>
        </a:xfrm>
      </p:grpSpPr>
      <p:cxnSp>
        <p:nvCxnSpPr>
          <p:cNvPr id="9" name="Gerade Verbindung 5"/>
          <p:cNvCxnSpPr/>
          <p:nvPr userDrawn="1"/>
        </p:nvCxnSpPr>
        <p:spPr>
          <a:xfrm>
            <a:off x="0" y="836712"/>
            <a:ext cx="9144000" cy="0"/>
          </a:xfrm>
          <a:prstGeom prst="line">
            <a:avLst/>
          </a:prstGeom>
          <a:ln w="28575">
            <a:solidFill>
              <a:srgbClr val="84BD00"/>
            </a:solidFill>
          </a:ln>
        </p:spPr>
        <p:style>
          <a:lnRef idx="1">
            <a:schemeClr val="accent1"/>
          </a:lnRef>
          <a:fillRef idx="0">
            <a:schemeClr val="accent1"/>
          </a:fillRef>
          <a:effectRef idx="0">
            <a:schemeClr val="accent1"/>
          </a:effectRef>
          <a:fontRef idx="minor">
            <a:schemeClr val="tx1"/>
          </a:fontRef>
        </p:style>
      </p:cxnSp>
      <p:cxnSp>
        <p:nvCxnSpPr>
          <p:cNvPr id="10" name="Gerade Verbindung 5"/>
          <p:cNvCxnSpPr/>
          <p:nvPr userDrawn="1"/>
        </p:nvCxnSpPr>
        <p:spPr>
          <a:xfrm>
            <a:off x="0" y="6309320"/>
            <a:ext cx="9144000" cy="0"/>
          </a:xfrm>
          <a:prstGeom prst="line">
            <a:avLst/>
          </a:prstGeom>
          <a:ln w="28575">
            <a:solidFill>
              <a:srgbClr val="84BD00"/>
            </a:solidFill>
          </a:ln>
        </p:spPr>
        <p:style>
          <a:lnRef idx="1">
            <a:schemeClr val="accent1"/>
          </a:lnRef>
          <a:fillRef idx="0">
            <a:schemeClr val="accent1"/>
          </a:fillRef>
          <a:effectRef idx="0">
            <a:schemeClr val="accent1"/>
          </a:effectRef>
          <a:fontRef idx="minor">
            <a:schemeClr val="tx1"/>
          </a:fontRef>
        </p:style>
      </p:cxnSp>
      <p:sp>
        <p:nvSpPr>
          <p:cNvPr id="11" name="Titel 1"/>
          <p:cNvSpPr>
            <a:spLocks noGrp="1"/>
          </p:cNvSpPr>
          <p:nvPr>
            <p:ph type="title"/>
          </p:nvPr>
        </p:nvSpPr>
        <p:spPr>
          <a:xfrm>
            <a:off x="216024" y="356723"/>
            <a:ext cx="6588224" cy="576000"/>
          </a:xfrm>
          <a:prstGeom prst="rect">
            <a:avLst/>
          </a:prstGeom>
        </p:spPr>
        <p:txBody>
          <a:bodyPr/>
          <a:lstStyle>
            <a:lvl1pPr algn="l">
              <a:defRPr sz="2133" baseline="0">
                <a:solidFill>
                  <a:srgbClr val="000000"/>
                </a:solidFill>
                <a:latin typeface="Arial" panose="020B0604020202020204" pitchFamily="34" charset="0"/>
                <a:cs typeface="Arial" panose="020B0604020202020204" pitchFamily="34" charset="0"/>
              </a:defRPr>
            </a:lvl1pPr>
          </a:lstStyle>
          <a:p>
            <a:r>
              <a:rPr lang="de-DE" dirty="0"/>
              <a:t>Titel</a:t>
            </a: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26600" y="85155"/>
            <a:ext cx="1545772" cy="657324"/>
          </a:xfrm>
          <a:prstGeom prst="rect">
            <a:avLst/>
          </a:prstGeom>
        </p:spPr>
      </p:pic>
      <p:sp>
        <p:nvSpPr>
          <p:cNvPr id="8" name="Fußzeilenplatzhalter 6"/>
          <p:cNvSpPr txBox="1">
            <a:spLocks/>
          </p:cNvSpPr>
          <p:nvPr userDrawn="1"/>
        </p:nvSpPr>
        <p:spPr>
          <a:xfrm>
            <a:off x="4921572" y="6465098"/>
            <a:ext cx="3898900" cy="230832"/>
          </a:xfrm>
          <a:prstGeom prst="rect">
            <a:avLst/>
          </a:prstGeom>
          <a:noFill/>
          <a:ln w="9525">
            <a:noFill/>
            <a:miter lim="800000"/>
            <a:headEnd/>
            <a:tailEnd/>
          </a:ln>
        </p:spPr>
        <p:txBody>
          <a:bodyPr wrap="square" rIns="0" anchor="ctr">
            <a:prstTxWarp prst="textNoShape">
              <a:avLst/>
            </a:prstTxWarp>
            <a:spAutoFit/>
          </a:bodyPr>
          <a:lstStyle>
            <a:defPPr>
              <a:defRPr lang="de-DE"/>
            </a:defPPr>
            <a:lvl1pPr algn="r" rtl="0" fontAlgn="auto">
              <a:spcBef>
                <a:spcPts val="0"/>
              </a:spcBef>
              <a:spcAft>
                <a:spcPts val="0"/>
              </a:spcAft>
              <a:defRPr lang="de-DE" sz="1100" kern="1200" baseline="0">
                <a:solidFill>
                  <a:schemeClr val="tx1">
                    <a:lumMod val="50000"/>
                    <a:lumOff val="50000"/>
                  </a:schemeClr>
                </a:solidFill>
                <a:latin typeface="+mn-lt"/>
                <a:ea typeface="+mn-ea"/>
                <a:cs typeface="+mn-cs"/>
              </a:defRPr>
            </a:lvl1pPr>
            <a:lvl2pPr marL="457200" algn="l" rtl="0" fontAlgn="base">
              <a:spcBef>
                <a:spcPct val="0"/>
              </a:spcBef>
              <a:spcAft>
                <a:spcPct val="0"/>
              </a:spcAft>
              <a:defRPr sz="900" kern="1200">
                <a:solidFill>
                  <a:schemeClr val="tx1"/>
                </a:solidFill>
                <a:latin typeface="Arial Narrow" pitchFamily="34" charset="0"/>
                <a:ea typeface="+mn-ea"/>
                <a:cs typeface="Arial" charset="0"/>
              </a:defRPr>
            </a:lvl2pPr>
            <a:lvl3pPr marL="914400" algn="l" rtl="0" fontAlgn="base">
              <a:spcBef>
                <a:spcPct val="0"/>
              </a:spcBef>
              <a:spcAft>
                <a:spcPct val="0"/>
              </a:spcAft>
              <a:defRPr sz="900" kern="1200">
                <a:solidFill>
                  <a:schemeClr val="tx1"/>
                </a:solidFill>
                <a:latin typeface="Arial Narrow" pitchFamily="34" charset="0"/>
                <a:ea typeface="+mn-ea"/>
                <a:cs typeface="Arial" charset="0"/>
              </a:defRPr>
            </a:lvl3pPr>
            <a:lvl4pPr marL="1371600" algn="l" rtl="0" fontAlgn="base">
              <a:spcBef>
                <a:spcPct val="0"/>
              </a:spcBef>
              <a:spcAft>
                <a:spcPct val="0"/>
              </a:spcAft>
              <a:defRPr sz="900" kern="1200">
                <a:solidFill>
                  <a:schemeClr val="tx1"/>
                </a:solidFill>
                <a:latin typeface="Arial Narrow" pitchFamily="34" charset="0"/>
                <a:ea typeface="+mn-ea"/>
                <a:cs typeface="Arial" charset="0"/>
              </a:defRPr>
            </a:lvl4pPr>
            <a:lvl5pPr marL="1828800" algn="l" rtl="0" fontAlgn="base">
              <a:spcBef>
                <a:spcPct val="0"/>
              </a:spcBef>
              <a:spcAft>
                <a:spcPct val="0"/>
              </a:spcAft>
              <a:defRPr sz="900" kern="1200">
                <a:solidFill>
                  <a:schemeClr val="tx1"/>
                </a:solidFill>
                <a:latin typeface="Arial Narrow" pitchFamily="34" charset="0"/>
                <a:ea typeface="+mn-ea"/>
                <a:cs typeface="Arial" charset="0"/>
              </a:defRPr>
            </a:lvl5pPr>
            <a:lvl6pPr marL="2286000" algn="l" defTabSz="914400" rtl="0" eaLnBrk="1" latinLnBrk="0" hangingPunct="1">
              <a:defRPr sz="900" kern="1200">
                <a:solidFill>
                  <a:schemeClr val="tx1"/>
                </a:solidFill>
                <a:latin typeface="Arial Narrow" pitchFamily="34" charset="0"/>
                <a:ea typeface="+mn-ea"/>
                <a:cs typeface="Arial" charset="0"/>
              </a:defRPr>
            </a:lvl6pPr>
            <a:lvl7pPr marL="2743200" algn="l" defTabSz="914400" rtl="0" eaLnBrk="1" latinLnBrk="0" hangingPunct="1">
              <a:defRPr sz="900" kern="1200">
                <a:solidFill>
                  <a:schemeClr val="tx1"/>
                </a:solidFill>
                <a:latin typeface="Arial Narrow" pitchFamily="34" charset="0"/>
                <a:ea typeface="+mn-ea"/>
                <a:cs typeface="Arial" charset="0"/>
              </a:defRPr>
            </a:lvl7pPr>
            <a:lvl8pPr marL="3200400" algn="l" defTabSz="914400" rtl="0" eaLnBrk="1" latinLnBrk="0" hangingPunct="1">
              <a:defRPr sz="900" kern="1200">
                <a:solidFill>
                  <a:schemeClr val="tx1"/>
                </a:solidFill>
                <a:latin typeface="Arial Narrow" pitchFamily="34" charset="0"/>
                <a:ea typeface="+mn-ea"/>
                <a:cs typeface="Arial" charset="0"/>
              </a:defRPr>
            </a:lvl8pPr>
            <a:lvl9pPr marL="3657600" algn="l" defTabSz="914400" rtl="0" eaLnBrk="1" latinLnBrk="0" hangingPunct="1">
              <a:defRPr sz="900" kern="1200">
                <a:solidFill>
                  <a:schemeClr val="tx1"/>
                </a:solidFill>
                <a:latin typeface="Arial Narrow" pitchFamily="34" charset="0"/>
                <a:ea typeface="+mn-ea"/>
                <a:cs typeface="Arial" charset="0"/>
              </a:defRPr>
            </a:lvl9pPr>
          </a:lstStyle>
          <a:p>
            <a:pPr defTabSz="914400">
              <a:defRPr/>
            </a:pPr>
            <a:r>
              <a:rPr lang="en-US" sz="900" dirty="0">
                <a:solidFill>
                  <a:schemeClr val="tx1"/>
                </a:solidFill>
                <a:latin typeface="Arial" panose="020B0604020202020204" pitchFamily="34" charset="0"/>
                <a:cs typeface="Arial" panose="020B0604020202020204" pitchFamily="34" charset="0"/>
              </a:rPr>
              <a:t>November 2022 | Page </a:t>
            </a:r>
            <a:fld id="{A7862520-E69B-41DA-B5E8-5E98FF52EC83}" type="slidenum">
              <a:rPr lang="de-DE" sz="900" smtClean="0">
                <a:solidFill>
                  <a:schemeClr val="tx1"/>
                </a:solidFill>
                <a:latin typeface="+mn-lt"/>
              </a:rPr>
              <a:pPr/>
              <a:t>‹Nr.›</a:t>
            </a:fld>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7309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Master_ee">
    <p:spTree>
      <p:nvGrpSpPr>
        <p:cNvPr id="1" name=""/>
        <p:cNvGrpSpPr/>
        <p:nvPr/>
      </p:nvGrpSpPr>
      <p:grpSpPr>
        <a:xfrm>
          <a:off x="0" y="0"/>
          <a:ext cx="0" cy="0"/>
          <a:chOff x="0" y="0"/>
          <a:chExt cx="0" cy="0"/>
        </a:xfrm>
      </p:grpSpPr>
      <p:sp>
        <p:nvSpPr>
          <p:cNvPr id="2" name="Titel 1"/>
          <p:cNvSpPr>
            <a:spLocks noGrp="1"/>
          </p:cNvSpPr>
          <p:nvPr>
            <p:ph type="title"/>
          </p:nvPr>
        </p:nvSpPr>
        <p:spPr>
          <a:xfrm>
            <a:off x="827584" y="4389107"/>
            <a:ext cx="6552728" cy="864096"/>
          </a:xfrm>
          <a:prstGeom prst="rect">
            <a:avLst/>
          </a:prstGeom>
        </p:spPr>
        <p:txBody>
          <a:bodyPr/>
          <a:lstStyle>
            <a:lvl1pPr algn="ctr">
              <a:defRPr sz="2400" b="1">
                <a:solidFill>
                  <a:schemeClr val="accent5"/>
                </a:solidFill>
                <a:latin typeface="Arial" panose="020B0604020202020204" pitchFamily="34" charset="0"/>
                <a:cs typeface="Arial" panose="020B0604020202020204" pitchFamily="34" charset="0"/>
              </a:defRPr>
            </a:lvl1pPr>
          </a:lstStyle>
          <a:p>
            <a:r>
              <a:rPr lang="de-DE" dirty="0"/>
              <a:t>Titelmasterformat durch Klicken bearbeiten</a:t>
            </a:r>
          </a:p>
        </p:txBody>
      </p:sp>
      <p:sp>
        <p:nvSpPr>
          <p:cNvPr id="8" name="Textplatzhalter 3"/>
          <p:cNvSpPr>
            <a:spLocks noGrp="1"/>
          </p:cNvSpPr>
          <p:nvPr>
            <p:ph type="body" sz="quarter" idx="10" hasCustomPrompt="1"/>
          </p:nvPr>
        </p:nvSpPr>
        <p:spPr>
          <a:xfrm>
            <a:off x="1955709" y="4965171"/>
            <a:ext cx="4248473" cy="384043"/>
          </a:xfrm>
          <a:prstGeom prst="rect">
            <a:avLst/>
          </a:prstGeom>
        </p:spPr>
        <p:txBody>
          <a:bodyPr lIns="90000"/>
          <a:lstStyle>
            <a:lvl1pPr marL="0" indent="0" algn="ctr">
              <a:buNone/>
              <a:defRPr sz="1000" b="1" baseline="0">
                <a:solidFill>
                  <a:schemeClr val="accent5"/>
                </a:solidFill>
                <a:latin typeface="Arial" panose="020B0604020202020204" pitchFamily="34" charset="0"/>
                <a:cs typeface="Arial" panose="020B0604020202020204" pitchFamily="34" charset="0"/>
              </a:defRPr>
            </a:lvl1pPr>
          </a:lstStyle>
          <a:p>
            <a:pPr lvl="0"/>
            <a:r>
              <a:rPr lang="de-DE" dirty="0"/>
              <a:t>Untertitel</a:t>
            </a:r>
          </a:p>
        </p:txBody>
      </p:sp>
      <p:sp>
        <p:nvSpPr>
          <p:cNvPr id="5" name="Textplatzhalter 3"/>
          <p:cNvSpPr>
            <a:spLocks noGrp="1"/>
          </p:cNvSpPr>
          <p:nvPr>
            <p:ph type="body" sz="quarter" idx="11" hasCustomPrompt="1"/>
          </p:nvPr>
        </p:nvSpPr>
        <p:spPr>
          <a:xfrm>
            <a:off x="1955709" y="5348651"/>
            <a:ext cx="4248473" cy="384605"/>
          </a:xfrm>
          <a:prstGeom prst="rect">
            <a:avLst/>
          </a:prstGeom>
        </p:spPr>
        <p:txBody>
          <a:bodyPr lIns="90000"/>
          <a:lstStyle>
            <a:lvl1pPr marL="0" indent="0" algn="ctr">
              <a:buNone/>
              <a:defRPr sz="1000" b="0" baseline="0">
                <a:solidFill>
                  <a:schemeClr val="accent5"/>
                </a:solidFill>
                <a:latin typeface="Arial" panose="020B0604020202020204" pitchFamily="34" charset="0"/>
                <a:cs typeface="Arial" panose="020B0604020202020204" pitchFamily="34" charset="0"/>
              </a:defRPr>
            </a:lvl1pPr>
          </a:lstStyle>
          <a:p>
            <a:pPr lvl="0"/>
            <a:r>
              <a:rPr lang="de-DE" dirty="0"/>
              <a:t>Person</a:t>
            </a:r>
          </a:p>
        </p:txBody>
      </p:sp>
    </p:spTree>
    <p:extLst>
      <p:ext uri="{BB962C8B-B14F-4D97-AF65-F5344CB8AC3E}">
        <p14:creationId xmlns:p14="http://schemas.microsoft.com/office/powerpoint/2010/main" val="4816147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417070"/>
      </p:ext>
    </p:extLst>
  </p:cSld>
  <p:clrMap bg1="lt1" tx1="dk1" bg2="lt2" tx2="dk2" accent1="accent1" accent2="accent2" accent3="accent3" accent4="accent4" accent5="accent5" accent6="accent6" hlink="hlink" folHlink="folHlink"/>
  <p:sldLayoutIdLst>
    <p:sldLayoutId id="2147483658" r:id="rId1"/>
    <p:sldLayoutId id="2147483667" r:id="rId2"/>
  </p:sldLayoutIdLst>
  <p:hf hdr="0"/>
  <p:txStyles>
    <p:titleStyle>
      <a:lvl1pPr algn="ctr" defTabSz="914377" rtl="0" eaLnBrk="1" latinLnBrk="0" hangingPunct="1">
        <a:spcBef>
          <a:spcPct val="0"/>
        </a:spcBef>
        <a:buNone/>
        <a:defRPr sz="2200" b="1" kern="1200" baseline="0">
          <a:solidFill>
            <a:schemeClr val="accent5"/>
          </a:solidFill>
          <a:latin typeface="Arial Narrow" panose="020B0606020202030204" pitchFamily="34" charset="0"/>
          <a:ea typeface="+mj-ea"/>
          <a:cs typeface="+mj-cs"/>
        </a:defRPr>
      </a:lvl1pPr>
    </p:titleStyle>
    <p:bodyStyle>
      <a:lvl1pPr marL="0" marR="0" indent="0" algn="l" defTabSz="914377"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accent5"/>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emf"/><Relationship Id="rId5" Type="http://schemas.openxmlformats.org/officeDocument/2006/relationships/package" Target="../embeddings/Microsoft_Excel-Arbeitsblatt.xlsx"/><Relationship Id="rId4"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4.emf"/><Relationship Id="rId5" Type="http://schemas.openxmlformats.org/officeDocument/2006/relationships/package" Target="../embeddings/Microsoft_Excel-Arbeitsblatt1.xlsx"/><Relationship Id="rId4"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package" Target="../embeddings/Microsoft_Excel-Arbeitsblatt2.xlsx"/><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2099816" y="4389107"/>
            <a:ext cx="4923161" cy="864096"/>
          </a:xfrm>
        </p:spPr>
        <p:txBody>
          <a:bodyPr/>
          <a:lstStyle/>
          <a:p>
            <a:r>
              <a:rPr lang="en-US" dirty="0">
                <a:solidFill>
                  <a:schemeClr val="tx1"/>
                </a:solidFill>
              </a:rPr>
              <a:t>Company Presentation </a:t>
            </a:r>
            <a:endParaRPr lang="de-DE" dirty="0"/>
          </a:p>
        </p:txBody>
      </p:sp>
      <p:sp>
        <p:nvSpPr>
          <p:cNvPr id="6" name="Textplatzhalter 5"/>
          <p:cNvSpPr>
            <a:spLocks noGrp="1"/>
          </p:cNvSpPr>
          <p:nvPr>
            <p:ph type="body" sz="quarter" idx="10"/>
          </p:nvPr>
        </p:nvSpPr>
        <p:spPr>
          <a:xfrm>
            <a:off x="2434365" y="4965171"/>
            <a:ext cx="4248473" cy="384043"/>
          </a:xfrm>
        </p:spPr>
        <p:txBody>
          <a:bodyPr/>
          <a:lstStyle/>
          <a:p>
            <a:r>
              <a:rPr lang="en-US" sz="1400" dirty="0">
                <a:solidFill>
                  <a:schemeClr val="tx1"/>
                </a:solidFill>
              </a:rPr>
              <a:t>November 2022</a:t>
            </a:r>
          </a:p>
        </p:txBody>
      </p:sp>
      <p:pic>
        <p:nvPicPr>
          <p:cNvPr id="7" name="Grafik 6"/>
          <p:cNvPicPr>
            <a:picLocks noChangeAspect="1"/>
          </p:cNvPicPr>
          <p:nvPr/>
        </p:nvPicPr>
        <p:blipFill>
          <a:blip r:embed="rId3"/>
          <a:stretch>
            <a:fillRect/>
          </a:stretch>
        </p:blipFill>
        <p:spPr>
          <a:xfrm>
            <a:off x="1912385" y="1988840"/>
            <a:ext cx="5319233" cy="1920000"/>
          </a:xfrm>
          <a:prstGeom prst="rect">
            <a:avLst/>
          </a:prstGeom>
        </p:spPr>
      </p:pic>
    </p:spTree>
    <p:extLst>
      <p:ext uri="{BB962C8B-B14F-4D97-AF65-F5344CB8AC3E}">
        <p14:creationId xmlns:p14="http://schemas.microsoft.com/office/powerpoint/2010/main" val="2304680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e 2"/>
          <p:cNvGraphicFramePr>
            <a:graphicFrameLocks noGrp="1"/>
          </p:cNvGraphicFramePr>
          <p:nvPr>
            <p:extLst>
              <p:ext uri="{D42A27DB-BD31-4B8C-83A1-F6EECF244321}">
                <p14:modId xmlns:p14="http://schemas.microsoft.com/office/powerpoint/2010/main" val="1249235732"/>
              </p:ext>
            </p:extLst>
          </p:nvPr>
        </p:nvGraphicFramePr>
        <p:xfrm>
          <a:off x="323528" y="1211168"/>
          <a:ext cx="8496622" cy="1371600"/>
        </p:xfrm>
        <a:graphic>
          <a:graphicData uri="http://schemas.openxmlformats.org/drawingml/2006/table">
            <a:tbl>
              <a:tblPr firstRow="1" bandRow="1">
                <a:tableStyleId>{5C22544A-7EE6-4342-B048-85BDC9FD1C3A}</a:tableStyleId>
              </a:tblPr>
              <a:tblGrid>
                <a:gridCol w="8496622">
                  <a:extLst>
                    <a:ext uri="{9D8B030D-6E8A-4147-A177-3AD203B41FA5}">
                      <a16:colId xmlns:a16="http://schemas.microsoft.com/office/drawing/2014/main" val="20000"/>
                    </a:ext>
                  </a:extLst>
                </a:gridCol>
              </a:tblGrid>
              <a:tr h="370840">
                <a:tc>
                  <a:txBody>
                    <a:bodyPr/>
                    <a:lstStyle/>
                    <a:p>
                      <a:pPr marL="342900" indent="-342900">
                        <a:buClr>
                          <a:srgbClr val="90D000"/>
                        </a:buClr>
                        <a:buFont typeface="Wingdings" panose="05000000000000000000" pitchFamily="2" charset="2"/>
                        <a:buChar char="§"/>
                      </a:pPr>
                      <a:r>
                        <a:rPr lang="en-GB" sz="2400" b="1" noProof="0" dirty="0">
                          <a:solidFill>
                            <a:schemeClr val="tx1"/>
                          </a:solidFill>
                          <a:latin typeface="Arial" panose="020B0604020202020204" pitchFamily="34" charset="0"/>
                          <a:cs typeface="Arial" panose="020B0604020202020204" pitchFamily="34" charset="0"/>
                        </a:rPr>
                        <a:t>Overview</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370840">
                <a:tc>
                  <a:txBody>
                    <a:bodyPr/>
                    <a:lstStyle/>
                    <a:p>
                      <a:pPr marL="342900" indent="-342900">
                        <a:buClr>
                          <a:srgbClr val="90D000"/>
                        </a:buClr>
                        <a:buFont typeface="Wingdings" panose="05000000000000000000" pitchFamily="2" charset="2"/>
                        <a:buChar char="§"/>
                      </a:pPr>
                      <a:r>
                        <a:rPr lang="en-GB" sz="2400" noProof="0" dirty="0">
                          <a:solidFill>
                            <a:schemeClr val="tx1"/>
                          </a:solidFill>
                          <a:latin typeface="Arial" panose="020B0604020202020204" pitchFamily="34" charset="0"/>
                          <a:cs typeface="Arial" panose="020B0604020202020204" pitchFamily="34" charset="0"/>
                        </a:rPr>
                        <a:t>Financials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0840">
                <a:tc>
                  <a:txBody>
                    <a:bodyPr/>
                    <a:lstStyle/>
                    <a:p>
                      <a:pPr marL="342900" indent="-342900">
                        <a:buClr>
                          <a:srgbClr val="90D000"/>
                        </a:buClr>
                        <a:buFont typeface="Wingdings" panose="05000000000000000000" pitchFamily="2" charset="2"/>
                        <a:buChar char="§"/>
                      </a:pPr>
                      <a:r>
                        <a:rPr lang="en-GB" sz="2400" noProof="0" dirty="0">
                          <a:solidFill>
                            <a:schemeClr val="tx1"/>
                          </a:solidFill>
                          <a:latin typeface="Arial" panose="020B0604020202020204" pitchFamily="34" charset="0"/>
                          <a:cs typeface="Arial" panose="020B0604020202020204" pitchFamily="34" charset="0"/>
                        </a:rPr>
                        <a:t>Annex</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814954"/>
                  </a:ext>
                </a:extLst>
              </a:tr>
            </a:tbl>
          </a:graphicData>
        </a:graphic>
      </p:graphicFrame>
    </p:spTree>
    <p:extLst>
      <p:ext uri="{BB962C8B-B14F-4D97-AF65-F5344CB8AC3E}">
        <p14:creationId xmlns:p14="http://schemas.microsoft.com/office/powerpoint/2010/main" val="1303845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dirty="0"/>
              <a:t>Our Profile</a:t>
            </a:r>
          </a:p>
        </p:txBody>
      </p:sp>
      <p:sp>
        <p:nvSpPr>
          <p:cNvPr id="4" name="Textfeld 3"/>
          <p:cNvSpPr txBox="1"/>
          <p:nvPr/>
        </p:nvSpPr>
        <p:spPr>
          <a:xfrm>
            <a:off x="843392" y="1425879"/>
            <a:ext cx="4664711" cy="2092881"/>
          </a:xfrm>
          <a:prstGeom prst="rect">
            <a:avLst/>
          </a:prstGeom>
          <a:noFill/>
        </p:spPr>
        <p:txBody>
          <a:bodyPr wrap="square" lIns="0" rIns="0" rtlCol="0" anchor="ctr">
            <a:spAutoFit/>
          </a:bodyPr>
          <a:lstStyle/>
          <a:p>
            <a:pPr lvl="0">
              <a:buClr>
                <a:srgbClr val="84BD00"/>
              </a:buClr>
              <a:buSzPct val="150000"/>
            </a:pPr>
            <a:r>
              <a:rPr lang="en-US" altLang="de-DE" sz="1300" dirty="0">
                <a:latin typeface="Arial" panose="020B0604020202020204" pitchFamily="34" charset="0"/>
                <a:cs typeface="Arial" panose="020B0604020202020204" pitchFamily="34" charset="0"/>
              </a:rPr>
              <a:t>exceet Group SCA is a listed holding company pursuing an opportunistic investment approach without a defined investment strategy. The investment focus is on seizing attractive risk / reward profiles without restrictions regarding the asset class, structure or duration of such investments.</a:t>
            </a:r>
          </a:p>
          <a:p>
            <a:pPr lvl="0">
              <a:buClr>
                <a:srgbClr val="84BD00"/>
              </a:buClr>
              <a:buSzPct val="150000"/>
            </a:pPr>
            <a:endParaRPr lang="en-US" altLang="de-DE" sz="1300" dirty="0">
              <a:latin typeface="Arial" panose="020B0604020202020204" pitchFamily="34" charset="0"/>
              <a:cs typeface="Arial" panose="020B0604020202020204" pitchFamily="34" charset="0"/>
            </a:endParaRPr>
          </a:p>
          <a:p>
            <a:pPr lvl="0">
              <a:buClr>
                <a:srgbClr val="84BD00"/>
              </a:buClr>
              <a:buSzPct val="150000"/>
            </a:pPr>
            <a:r>
              <a:rPr lang="en-US" altLang="de-DE" sz="1300" dirty="0">
                <a:latin typeface="Arial" panose="020B0604020202020204" pitchFamily="34" charset="0"/>
                <a:cs typeface="Arial" panose="020B0604020202020204" pitchFamily="34" charset="0"/>
              </a:rPr>
              <a:t>After divestments, currently the Group has no operating entity.</a:t>
            </a:r>
          </a:p>
          <a:p>
            <a:pPr>
              <a:buClr>
                <a:srgbClr val="84BD00"/>
              </a:buClr>
              <a:buSzPct val="150000"/>
            </a:pPr>
            <a:endParaRPr lang="en-US" altLang="de-DE" sz="1300" dirty="0">
              <a:latin typeface="Arial" panose="020B0604020202020204" pitchFamily="34" charset="0"/>
              <a:cs typeface="Arial" panose="020B0604020202020204" pitchFamily="34" charset="0"/>
            </a:endParaRPr>
          </a:p>
          <a:p>
            <a:pPr>
              <a:buClr>
                <a:srgbClr val="84BD00"/>
              </a:buClr>
              <a:buSzPct val="150000"/>
            </a:pPr>
            <a:r>
              <a:rPr lang="en-US" sz="1300" dirty="0" err="1">
                <a:latin typeface="Arial" panose="020B0604020202020204" pitchFamily="34" charset="0"/>
                <a:cs typeface="Arial" panose="020B0604020202020204" pitchFamily="34" charset="0"/>
              </a:rPr>
              <a:t>exceet</a:t>
            </a:r>
            <a:r>
              <a:rPr lang="en-US" sz="1300" dirty="0">
                <a:latin typeface="Arial" panose="020B0604020202020204" pitchFamily="34" charset="0"/>
                <a:cs typeface="Arial" panose="020B0604020202020204" pitchFamily="34" charset="0"/>
              </a:rPr>
              <a:t> is currently evaluating various strategic options with regard to its future. </a:t>
            </a:r>
            <a:endParaRPr lang="en-US" altLang="de-DE" sz="1300" dirty="0">
              <a:latin typeface="Arial" panose="020B0604020202020204" pitchFamily="34" charset="0"/>
              <a:cs typeface="Arial" panose="020B0604020202020204" pitchFamily="34" charset="0"/>
            </a:endParaRPr>
          </a:p>
        </p:txBody>
      </p:sp>
      <p:sp>
        <p:nvSpPr>
          <p:cNvPr id="5" name="Richtungspfeil 4"/>
          <p:cNvSpPr/>
          <p:nvPr/>
        </p:nvSpPr>
        <p:spPr bwMode="auto">
          <a:xfrm>
            <a:off x="334300" y="1406313"/>
            <a:ext cx="385233" cy="1066007"/>
          </a:xfrm>
          <a:prstGeom prst="homePlate">
            <a:avLst/>
          </a:prstGeom>
          <a:solidFill>
            <a:srgbClr val="84BD00"/>
          </a:solidFill>
          <a:ln w="9525" cap="flat" cmpd="sng" algn="ctr">
            <a:noFill/>
            <a:prstDash val="solid"/>
            <a:round/>
            <a:headEnd type="none" w="med" len="med"/>
            <a:tailEnd type="none" w="med" len="med"/>
          </a:ln>
          <a:effectLst/>
        </p:spPr>
        <p:txBody>
          <a:bodyPr vert="vert270" wrap="none" lIns="0" rIns="0" anchor="ctr"/>
          <a:lstStyle/>
          <a:p>
            <a:pPr algn="ctr">
              <a:defRPr/>
            </a:pPr>
            <a:endParaRPr lang="de-DE" sz="1067" b="1">
              <a:solidFill>
                <a:srgbClr val="181818"/>
              </a:solidFill>
            </a:endParaRPr>
          </a:p>
        </p:txBody>
      </p:sp>
      <p:graphicFrame>
        <p:nvGraphicFramePr>
          <p:cNvPr id="27" name="Objekt 26"/>
          <p:cNvGraphicFramePr>
            <a:graphicFrameLocks noChangeAspect="1"/>
          </p:cNvGraphicFramePr>
          <p:nvPr>
            <p:extLst>
              <p:ext uri="{D42A27DB-BD31-4B8C-83A1-F6EECF244321}">
                <p14:modId xmlns:p14="http://schemas.microsoft.com/office/powerpoint/2010/main" val="1937329334"/>
              </p:ext>
            </p:extLst>
          </p:nvPr>
        </p:nvGraphicFramePr>
        <p:xfrm>
          <a:off x="6308725" y="1325563"/>
          <a:ext cx="4302125" cy="2203450"/>
        </p:xfrm>
        <a:graphic>
          <a:graphicData uri="http://schemas.openxmlformats.org/presentationml/2006/ole">
            <mc:AlternateContent xmlns:mc="http://schemas.openxmlformats.org/markup-compatibility/2006">
              <mc:Choice xmlns:v="urn:schemas-microsoft-com:vml" Requires="v">
                <p:oleObj name="Arbeitsblatt" r:id="rId5" imgW="4927600" imgH="2679700" progId="Excel.Sheet.12">
                  <p:embed/>
                </p:oleObj>
              </mc:Choice>
              <mc:Fallback>
                <p:oleObj name="Arbeitsblatt" r:id="rId5" imgW="4927600" imgH="2679700" progId="Excel.Sheet.12">
                  <p:embed/>
                  <p:pic>
                    <p:nvPicPr>
                      <p:cNvPr id="27" name="Objekt 26"/>
                      <p:cNvPicPr>
                        <a:picLocks noChangeAspect="1" noChangeArrowheads="1"/>
                      </p:cNvPicPr>
                      <p:nvPr/>
                    </p:nvPicPr>
                    <p:blipFill>
                      <a:blip r:embed="rId6"/>
                      <a:srcRect/>
                      <a:stretch>
                        <a:fillRect/>
                      </a:stretch>
                    </p:blipFill>
                    <p:spPr bwMode="auto">
                      <a:xfrm>
                        <a:off x="6308725" y="1325563"/>
                        <a:ext cx="4302125" cy="2203450"/>
                      </a:xfrm>
                      <a:prstGeom prst="rect">
                        <a:avLst/>
                      </a:prstGeom>
                      <a:noFill/>
                      <a:ln>
                        <a:noFill/>
                      </a:ln>
                    </p:spPr>
                  </p:pic>
                </p:oleObj>
              </mc:Fallback>
            </mc:AlternateContent>
          </a:graphicData>
        </a:graphic>
      </p:graphicFrame>
      <p:sp>
        <p:nvSpPr>
          <p:cNvPr id="37" name="Rectangle 43"/>
          <p:cNvSpPr/>
          <p:nvPr/>
        </p:nvSpPr>
        <p:spPr>
          <a:xfrm>
            <a:off x="2046410"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Financials</a:t>
            </a:r>
          </a:p>
        </p:txBody>
      </p:sp>
      <p:sp>
        <p:nvSpPr>
          <p:cNvPr id="38" name="Rectangle 44"/>
          <p:cNvSpPr/>
          <p:nvPr/>
        </p:nvSpPr>
        <p:spPr>
          <a:xfrm>
            <a:off x="2906648"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Annex</a:t>
            </a:r>
          </a:p>
        </p:txBody>
      </p:sp>
      <p:sp>
        <p:nvSpPr>
          <p:cNvPr id="39" name="Rectangle 37"/>
          <p:cNvSpPr/>
          <p:nvPr/>
        </p:nvSpPr>
        <p:spPr>
          <a:xfrm>
            <a:off x="333438" y="6381328"/>
            <a:ext cx="788230" cy="243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1"/>
                </a:solidFill>
              </a:rPr>
              <a:t>Overview</a:t>
            </a:r>
          </a:p>
        </p:txBody>
      </p:sp>
      <p:sp>
        <p:nvSpPr>
          <p:cNvPr id="44" name="Rectangle 44"/>
          <p:cNvSpPr/>
          <p:nvPr/>
        </p:nvSpPr>
        <p:spPr>
          <a:xfrm>
            <a:off x="1187624"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Activities</a:t>
            </a:r>
          </a:p>
        </p:txBody>
      </p:sp>
      <p:sp>
        <p:nvSpPr>
          <p:cNvPr id="13" name="Textfeld 60">
            <a:extLst>
              <a:ext uri="{FF2B5EF4-FFF2-40B4-BE49-F238E27FC236}">
                <a16:creationId xmlns:a16="http://schemas.microsoft.com/office/drawing/2014/main" id="{D7558CFB-6FDE-437C-B869-2D4CAA8E8F6F}"/>
              </a:ext>
            </a:extLst>
          </p:cNvPr>
          <p:cNvSpPr txBox="1"/>
          <p:nvPr>
            <p:custDataLst>
              <p:tags r:id="rId1"/>
            </p:custDataLst>
          </p:nvPr>
        </p:nvSpPr>
        <p:spPr bwMode="gray">
          <a:xfrm>
            <a:off x="3039882" y="4330785"/>
            <a:ext cx="2654386" cy="1815248"/>
          </a:xfrm>
          <a:prstGeom prst="rect">
            <a:avLst/>
          </a:prstGeom>
          <a:noFill/>
        </p:spPr>
        <p:txBody>
          <a:bodyPr wrap="square" lIns="0" tIns="0" rIns="0" bIns="0" rtlCol="0">
            <a:noAutofit/>
          </a:bodyPr>
          <a:lstStyle/>
          <a:p>
            <a:pPr marL="153213" lvl="1" eaLnBrk="0" hangingPunct="0">
              <a:spcAft>
                <a:spcPts val="600"/>
              </a:spcAft>
              <a:buClr>
                <a:schemeClr val="accent2"/>
              </a:buClr>
              <a:buSzPct val="95000"/>
              <a:defRPr/>
            </a:pPr>
            <a:r>
              <a:rPr lang="de-CH" sz="1200" u="sng" kern="0" dirty="0" err="1">
                <a:latin typeface="Arial"/>
                <a:cs typeface="Arial" pitchFamily="34" charset="0"/>
              </a:rPr>
              <a:t>Divestment</a:t>
            </a:r>
            <a:r>
              <a:rPr lang="de-CH" sz="1200" u="sng" kern="0" dirty="0">
                <a:latin typeface="Arial"/>
                <a:cs typeface="Arial" pitchFamily="34" charset="0"/>
              </a:rPr>
              <a:t> </a:t>
            </a:r>
            <a:r>
              <a:rPr lang="de-CH" sz="1200" u="sng" kern="0" dirty="0" err="1">
                <a:latin typeface="Arial"/>
                <a:cs typeface="Arial" pitchFamily="34" charset="0"/>
              </a:rPr>
              <a:t>closed</a:t>
            </a:r>
            <a:r>
              <a:rPr lang="de-CH" sz="1200" u="sng" kern="0" dirty="0">
                <a:latin typeface="Arial"/>
                <a:cs typeface="Arial" pitchFamily="34" charset="0"/>
              </a:rPr>
              <a:t> in Q4/2021</a:t>
            </a:r>
            <a:endParaRPr lang="en-US" sz="1200" b="1" kern="0" dirty="0">
              <a:solidFill>
                <a:prstClr val="black"/>
              </a:solidFill>
              <a:latin typeface="Arial"/>
              <a:cs typeface="Arial" pitchFamily="34" charset="0"/>
            </a:endParaRP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GS Swiss PCB AG</a:t>
            </a: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SPA signed at October, 8</a:t>
            </a:r>
            <a:r>
              <a:rPr lang="en-US" sz="1200" kern="0" baseline="30000" dirty="0">
                <a:latin typeface="Arial"/>
                <a:cs typeface="Arial" pitchFamily="34" charset="0"/>
              </a:rPr>
              <a:t>th</a:t>
            </a:r>
            <a:r>
              <a:rPr lang="en-US" sz="1200" kern="0" dirty="0">
                <a:latin typeface="Arial"/>
                <a:cs typeface="Arial" pitchFamily="34" charset="0"/>
              </a:rPr>
              <a:t> 2021; transaction is based on a valuation of CHF 105 million</a:t>
            </a:r>
          </a:p>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p:txBody>
      </p:sp>
      <p:sp>
        <p:nvSpPr>
          <p:cNvPr id="15" name="Textfeld 60">
            <a:extLst>
              <a:ext uri="{FF2B5EF4-FFF2-40B4-BE49-F238E27FC236}">
                <a16:creationId xmlns:a16="http://schemas.microsoft.com/office/drawing/2014/main" id="{D7558CFB-6FDE-437C-B869-2D4CAA8E8F6F}"/>
              </a:ext>
            </a:extLst>
          </p:cNvPr>
          <p:cNvSpPr txBox="1"/>
          <p:nvPr>
            <p:custDataLst>
              <p:tags r:id="rId2"/>
            </p:custDataLst>
          </p:nvPr>
        </p:nvSpPr>
        <p:spPr bwMode="gray">
          <a:xfrm>
            <a:off x="333438" y="4335045"/>
            <a:ext cx="2654386" cy="1874903"/>
          </a:xfrm>
          <a:prstGeom prst="rect">
            <a:avLst/>
          </a:prstGeom>
          <a:noFill/>
        </p:spPr>
        <p:txBody>
          <a:bodyPr wrap="square" lIns="0" tIns="0" rIns="0" bIns="0" rtlCol="0">
            <a:noAutofit/>
          </a:bodyPr>
          <a:lstStyle/>
          <a:p>
            <a:pPr marL="153213" lvl="1" eaLnBrk="0" hangingPunct="0">
              <a:spcAft>
                <a:spcPts val="600"/>
              </a:spcAft>
              <a:buClr>
                <a:schemeClr val="accent2"/>
              </a:buClr>
              <a:buSzPct val="95000"/>
              <a:defRPr/>
            </a:pPr>
            <a:r>
              <a:rPr lang="de-CH" sz="1200" u="sng" kern="0" dirty="0" err="1">
                <a:latin typeface="Arial"/>
                <a:cs typeface="Arial" pitchFamily="34" charset="0"/>
              </a:rPr>
              <a:t>Divestment</a:t>
            </a:r>
            <a:r>
              <a:rPr lang="de-CH" sz="1200" u="sng" kern="0" dirty="0">
                <a:latin typeface="Arial"/>
                <a:cs typeface="Arial" pitchFamily="34" charset="0"/>
              </a:rPr>
              <a:t> </a:t>
            </a:r>
            <a:r>
              <a:rPr lang="de-CH" sz="1200" u="sng" kern="0" dirty="0" err="1">
                <a:latin typeface="Arial"/>
                <a:cs typeface="Arial" pitchFamily="34" charset="0"/>
              </a:rPr>
              <a:t>closed</a:t>
            </a:r>
            <a:r>
              <a:rPr lang="de-CH" sz="1200" u="sng" kern="0" dirty="0">
                <a:latin typeface="Arial"/>
                <a:cs typeface="Arial" pitchFamily="34" charset="0"/>
              </a:rPr>
              <a:t> in Q2/2021</a:t>
            </a:r>
            <a:endParaRPr lang="en-US" sz="1200" u="sng" kern="0" dirty="0">
              <a:latin typeface="Arial"/>
              <a:cs typeface="Arial" pitchFamily="34" charset="0"/>
            </a:endParaRP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err="1">
                <a:latin typeface="Arial"/>
                <a:cs typeface="Arial" pitchFamily="34" charset="0"/>
              </a:rPr>
              <a:t>exceet</a:t>
            </a:r>
            <a:r>
              <a:rPr lang="en-US" sz="1200" kern="0" dirty="0">
                <a:latin typeface="Arial"/>
                <a:cs typeface="Arial" pitchFamily="34" charset="0"/>
              </a:rPr>
              <a:t> Secure Solutions GmbH</a:t>
            </a: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SPA signed at April, 29</a:t>
            </a:r>
            <a:r>
              <a:rPr lang="en-US" sz="1200" kern="0" baseline="30000" dirty="0">
                <a:latin typeface="Arial"/>
                <a:cs typeface="Arial" pitchFamily="34" charset="0"/>
              </a:rPr>
              <a:t>th</a:t>
            </a:r>
            <a:r>
              <a:rPr lang="en-US" sz="1200" kern="0" dirty="0">
                <a:latin typeface="Arial"/>
                <a:cs typeface="Arial" pitchFamily="34" charset="0"/>
              </a:rPr>
              <a:t> 2021; transaction is based on a valuation of EUR 5.0 million cash-and-debt free</a:t>
            </a:r>
          </a:p>
        </p:txBody>
      </p:sp>
      <p:sp>
        <p:nvSpPr>
          <p:cNvPr id="16" name="Rechteck 15"/>
          <p:cNvSpPr/>
          <p:nvPr/>
        </p:nvSpPr>
        <p:spPr>
          <a:xfrm>
            <a:off x="333438" y="4233470"/>
            <a:ext cx="8126994" cy="1976478"/>
          </a:xfrm>
          <a:prstGeom prst="rect">
            <a:avLst/>
          </a:prstGeom>
          <a:noFill/>
          <a:ln w="19050">
            <a:solidFill>
              <a:srgbClr val="89BB1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de-CH" sz="1400" dirty="0" err="1">
              <a:solidFill>
                <a:srgbClr val="595959"/>
              </a:solidFill>
            </a:endParaRPr>
          </a:p>
        </p:txBody>
      </p:sp>
      <p:sp>
        <p:nvSpPr>
          <p:cNvPr id="14" name="Textfeld 60">
            <a:extLst>
              <a:ext uri="{FF2B5EF4-FFF2-40B4-BE49-F238E27FC236}">
                <a16:creationId xmlns:a16="http://schemas.microsoft.com/office/drawing/2014/main" id="{6CEE74DF-7702-4946-9BAC-9EDC80FB4736}"/>
              </a:ext>
            </a:extLst>
          </p:cNvPr>
          <p:cNvSpPr txBox="1"/>
          <p:nvPr>
            <p:custDataLst>
              <p:tags r:id="rId3"/>
            </p:custDataLst>
          </p:nvPr>
        </p:nvSpPr>
        <p:spPr bwMode="gray">
          <a:xfrm>
            <a:off x="5798479" y="4079545"/>
            <a:ext cx="2517937" cy="1815248"/>
          </a:xfrm>
          <a:prstGeom prst="rect">
            <a:avLst/>
          </a:prstGeom>
          <a:noFill/>
        </p:spPr>
        <p:txBody>
          <a:bodyPr wrap="square" lIns="0" tIns="0" rIns="0" bIns="0" rtlCol="0">
            <a:noAutofit/>
          </a:bodyPr>
          <a:lstStyle/>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a:p>
            <a:pPr marL="153213" lvl="1" eaLnBrk="0" hangingPunct="0">
              <a:spcAft>
                <a:spcPts val="600"/>
              </a:spcAft>
              <a:buClr>
                <a:schemeClr val="accent2"/>
              </a:buClr>
              <a:buSzPct val="95000"/>
              <a:defRPr/>
            </a:pPr>
            <a:r>
              <a:rPr lang="de-CH" sz="1200" u="sng" kern="0" dirty="0" err="1">
                <a:latin typeface="Arial"/>
                <a:cs typeface="Arial" pitchFamily="34" charset="0"/>
              </a:rPr>
              <a:t>Divestment</a:t>
            </a:r>
            <a:r>
              <a:rPr lang="de-CH" sz="1200" u="sng" kern="0" dirty="0">
                <a:latin typeface="Arial"/>
                <a:cs typeface="Arial" pitchFamily="34" charset="0"/>
              </a:rPr>
              <a:t> </a:t>
            </a:r>
            <a:r>
              <a:rPr lang="de-CH" sz="1200" u="sng" kern="0" dirty="0" err="1">
                <a:latin typeface="Arial"/>
                <a:cs typeface="Arial" pitchFamily="34" charset="0"/>
              </a:rPr>
              <a:t>closed</a:t>
            </a:r>
            <a:r>
              <a:rPr lang="de-CH" sz="1200" u="sng" kern="0" dirty="0">
                <a:latin typeface="Arial"/>
                <a:cs typeface="Arial" pitchFamily="34" charset="0"/>
              </a:rPr>
              <a:t> in Q3/2022</a:t>
            </a:r>
            <a:endParaRPr lang="en-US" sz="1200" b="1" kern="0" dirty="0">
              <a:solidFill>
                <a:prstClr val="black"/>
              </a:solidFill>
              <a:latin typeface="Arial"/>
              <a:cs typeface="Arial" pitchFamily="34" charset="0"/>
            </a:endParaRP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err="1">
                <a:latin typeface="Arial"/>
                <a:cs typeface="Arial" pitchFamily="34" charset="0"/>
              </a:rPr>
              <a:t>Lucom</a:t>
            </a:r>
            <a:r>
              <a:rPr lang="en-US" sz="1200" kern="0" dirty="0">
                <a:latin typeface="Arial"/>
                <a:cs typeface="Arial" pitchFamily="34" charset="0"/>
              </a:rPr>
              <a:t> GmbH</a:t>
            </a: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SPA signed at August, 31</a:t>
            </a:r>
            <a:r>
              <a:rPr lang="en-US" sz="1200" kern="0" baseline="30000" dirty="0">
                <a:latin typeface="Arial"/>
                <a:cs typeface="Arial" pitchFamily="34" charset="0"/>
              </a:rPr>
              <a:t>th</a:t>
            </a:r>
            <a:r>
              <a:rPr lang="en-US" sz="1200" kern="0" dirty="0">
                <a:latin typeface="Arial"/>
                <a:cs typeface="Arial" pitchFamily="34" charset="0"/>
              </a:rPr>
              <a:t> 2022; transaction is based on a valuation of EUR 4.9 million cash-and-debt free</a:t>
            </a:r>
          </a:p>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p:txBody>
      </p:sp>
    </p:spTree>
    <p:extLst>
      <p:ext uri="{BB962C8B-B14F-4D97-AF65-F5344CB8AC3E}">
        <p14:creationId xmlns:p14="http://schemas.microsoft.com/office/powerpoint/2010/main" val="1245497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dirty="0"/>
              <a:t>Our Performance</a:t>
            </a:r>
          </a:p>
        </p:txBody>
      </p:sp>
      <p:sp>
        <p:nvSpPr>
          <p:cNvPr id="4" name="Textfeld 3"/>
          <p:cNvSpPr txBox="1"/>
          <p:nvPr/>
        </p:nvSpPr>
        <p:spPr>
          <a:xfrm>
            <a:off x="843393" y="1176134"/>
            <a:ext cx="3080535" cy="1892826"/>
          </a:xfrm>
          <a:prstGeom prst="rect">
            <a:avLst/>
          </a:prstGeom>
          <a:noFill/>
        </p:spPr>
        <p:txBody>
          <a:bodyPr wrap="square" lIns="0" rIns="0" rtlCol="0" anchor="ctr">
            <a:spAutoFit/>
          </a:bodyPr>
          <a:lstStyle/>
          <a:p>
            <a:pPr lvl="0">
              <a:buClr>
                <a:srgbClr val="84BD00"/>
              </a:buClr>
              <a:buSzPct val="150000"/>
            </a:pPr>
            <a:r>
              <a:rPr lang="en-US" altLang="de-DE" sz="1300" dirty="0">
                <a:latin typeface="Arial" panose="020B0604020202020204" pitchFamily="34" charset="0"/>
                <a:cs typeface="Arial" panose="020B0604020202020204" pitchFamily="34" charset="0"/>
              </a:rPr>
              <a:t>exceet Group SCA is a listed holding company pursuing an opportunistic investment approach without a defined investment strategy. The investment focus is on seizing attractive risk / reward profiles without restrictions regarding the asset class, structure or duration of such investments.</a:t>
            </a:r>
          </a:p>
          <a:p>
            <a:pPr lvl="0">
              <a:buClr>
                <a:srgbClr val="84BD00"/>
              </a:buClr>
              <a:buSzPct val="150000"/>
            </a:pPr>
            <a:endParaRPr lang="en-US" altLang="de-DE" sz="1300" dirty="0">
              <a:latin typeface="Arial" panose="020B0604020202020204" pitchFamily="34" charset="0"/>
              <a:cs typeface="Arial" panose="020B0604020202020204" pitchFamily="34" charset="0"/>
            </a:endParaRPr>
          </a:p>
        </p:txBody>
      </p:sp>
      <p:sp>
        <p:nvSpPr>
          <p:cNvPr id="5" name="Richtungspfeil 4"/>
          <p:cNvSpPr/>
          <p:nvPr/>
        </p:nvSpPr>
        <p:spPr bwMode="auto">
          <a:xfrm>
            <a:off x="334300" y="1406313"/>
            <a:ext cx="385233" cy="1066007"/>
          </a:xfrm>
          <a:prstGeom prst="homePlate">
            <a:avLst/>
          </a:prstGeom>
          <a:solidFill>
            <a:srgbClr val="84BD00"/>
          </a:solidFill>
          <a:ln w="9525" cap="flat" cmpd="sng" algn="ctr">
            <a:noFill/>
            <a:prstDash val="solid"/>
            <a:round/>
            <a:headEnd type="none" w="med" len="med"/>
            <a:tailEnd type="none" w="med" len="med"/>
          </a:ln>
          <a:effectLst/>
        </p:spPr>
        <p:txBody>
          <a:bodyPr vert="vert270" wrap="none" lIns="0" rIns="0" anchor="ctr"/>
          <a:lstStyle/>
          <a:p>
            <a:pPr algn="ctr">
              <a:defRPr/>
            </a:pPr>
            <a:endParaRPr lang="de-DE" sz="1067" b="1">
              <a:solidFill>
                <a:srgbClr val="181818"/>
              </a:solidFill>
            </a:endParaRPr>
          </a:p>
        </p:txBody>
      </p:sp>
      <p:graphicFrame>
        <p:nvGraphicFramePr>
          <p:cNvPr id="27" name="Objekt 26"/>
          <p:cNvGraphicFramePr>
            <a:graphicFrameLocks noChangeAspect="1"/>
          </p:cNvGraphicFramePr>
          <p:nvPr>
            <p:extLst>
              <p:ext uri="{D42A27DB-BD31-4B8C-83A1-F6EECF244321}">
                <p14:modId xmlns:p14="http://schemas.microsoft.com/office/powerpoint/2010/main" val="1883140020"/>
              </p:ext>
            </p:extLst>
          </p:nvPr>
        </p:nvGraphicFramePr>
        <p:xfrm>
          <a:off x="4492625" y="1230313"/>
          <a:ext cx="4121150" cy="2198687"/>
        </p:xfrm>
        <a:graphic>
          <a:graphicData uri="http://schemas.openxmlformats.org/presentationml/2006/ole">
            <mc:AlternateContent xmlns:mc="http://schemas.openxmlformats.org/markup-compatibility/2006">
              <mc:Choice xmlns:v="urn:schemas-microsoft-com:vml" Requires="v">
                <p:oleObj name="Arbeitsblatt" r:id="rId5" imgW="5041900" imgH="2679700" progId="Excel.Sheet.12">
                  <p:embed/>
                </p:oleObj>
              </mc:Choice>
              <mc:Fallback>
                <p:oleObj name="Arbeitsblatt" r:id="rId5" imgW="5041900" imgH="2679700" progId="Excel.Sheet.12">
                  <p:embed/>
                  <p:pic>
                    <p:nvPicPr>
                      <p:cNvPr id="27" name="Objekt 26"/>
                      <p:cNvPicPr>
                        <a:picLocks noChangeAspect="1" noChangeArrowheads="1"/>
                      </p:cNvPicPr>
                      <p:nvPr/>
                    </p:nvPicPr>
                    <p:blipFill>
                      <a:blip r:embed="rId6"/>
                      <a:srcRect/>
                      <a:stretch>
                        <a:fillRect/>
                      </a:stretch>
                    </p:blipFill>
                    <p:spPr bwMode="auto">
                      <a:xfrm>
                        <a:off x="4492625" y="1230313"/>
                        <a:ext cx="4121150" cy="2198687"/>
                      </a:xfrm>
                      <a:prstGeom prst="rect">
                        <a:avLst/>
                      </a:prstGeom>
                      <a:noFill/>
                      <a:ln>
                        <a:noFill/>
                      </a:ln>
                    </p:spPr>
                  </p:pic>
                </p:oleObj>
              </mc:Fallback>
            </mc:AlternateContent>
          </a:graphicData>
        </a:graphic>
      </p:graphicFrame>
      <p:sp>
        <p:nvSpPr>
          <p:cNvPr id="37" name="Rectangle 43"/>
          <p:cNvSpPr/>
          <p:nvPr/>
        </p:nvSpPr>
        <p:spPr>
          <a:xfrm>
            <a:off x="2046410"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Financials</a:t>
            </a:r>
          </a:p>
        </p:txBody>
      </p:sp>
      <p:sp>
        <p:nvSpPr>
          <p:cNvPr id="38" name="Rectangle 44"/>
          <p:cNvSpPr/>
          <p:nvPr/>
        </p:nvSpPr>
        <p:spPr>
          <a:xfrm>
            <a:off x="2906648"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Annex</a:t>
            </a:r>
          </a:p>
        </p:txBody>
      </p:sp>
      <p:sp>
        <p:nvSpPr>
          <p:cNvPr id="39" name="Rectangle 37"/>
          <p:cNvSpPr/>
          <p:nvPr/>
        </p:nvSpPr>
        <p:spPr>
          <a:xfrm>
            <a:off x="333438" y="6381328"/>
            <a:ext cx="788230" cy="243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1"/>
                </a:solidFill>
              </a:rPr>
              <a:t>Overview</a:t>
            </a:r>
          </a:p>
        </p:txBody>
      </p:sp>
      <p:sp>
        <p:nvSpPr>
          <p:cNvPr id="44" name="Rectangle 44"/>
          <p:cNvSpPr/>
          <p:nvPr/>
        </p:nvSpPr>
        <p:spPr>
          <a:xfrm>
            <a:off x="1187624"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Activities</a:t>
            </a:r>
          </a:p>
        </p:txBody>
      </p:sp>
      <p:sp>
        <p:nvSpPr>
          <p:cNvPr id="13" name="Textfeld 60">
            <a:extLst>
              <a:ext uri="{FF2B5EF4-FFF2-40B4-BE49-F238E27FC236}">
                <a16:creationId xmlns:a16="http://schemas.microsoft.com/office/drawing/2014/main" id="{D7558CFB-6FDE-437C-B869-2D4CAA8E8F6F}"/>
              </a:ext>
            </a:extLst>
          </p:cNvPr>
          <p:cNvSpPr txBox="1"/>
          <p:nvPr>
            <p:custDataLst>
              <p:tags r:id="rId1"/>
            </p:custDataLst>
          </p:nvPr>
        </p:nvSpPr>
        <p:spPr bwMode="gray">
          <a:xfrm>
            <a:off x="3039882" y="4330785"/>
            <a:ext cx="2654386" cy="1815248"/>
          </a:xfrm>
          <a:prstGeom prst="rect">
            <a:avLst/>
          </a:prstGeom>
          <a:noFill/>
        </p:spPr>
        <p:txBody>
          <a:bodyPr wrap="square" lIns="0" tIns="0" rIns="0" bIns="0" rtlCol="0">
            <a:noAutofit/>
          </a:bodyPr>
          <a:lstStyle/>
          <a:p>
            <a:pPr marL="153213" lvl="1" eaLnBrk="0" hangingPunct="0">
              <a:spcAft>
                <a:spcPts val="600"/>
              </a:spcAft>
              <a:buClr>
                <a:schemeClr val="accent2"/>
              </a:buClr>
              <a:buSzPct val="95000"/>
              <a:defRPr/>
            </a:pPr>
            <a:r>
              <a:rPr lang="de-DE" sz="1200" u="sng" kern="0" dirty="0" err="1">
                <a:latin typeface="Arial"/>
                <a:cs typeface="Arial" pitchFamily="34" charset="0"/>
              </a:rPr>
              <a:t>Dividends</a:t>
            </a:r>
            <a:endParaRPr lang="en-US" sz="1200" b="1" kern="0" dirty="0">
              <a:solidFill>
                <a:prstClr val="black"/>
              </a:solidFill>
              <a:latin typeface="Arial"/>
              <a:cs typeface="Arial" pitchFamily="34" charset="0"/>
            </a:endParaRP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2019	EUR 60.2 million</a:t>
            </a: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2020	EUR 35.1 million</a:t>
            </a:r>
          </a:p>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p:txBody>
      </p:sp>
      <p:sp>
        <p:nvSpPr>
          <p:cNvPr id="15" name="Textfeld 60">
            <a:extLst>
              <a:ext uri="{FF2B5EF4-FFF2-40B4-BE49-F238E27FC236}">
                <a16:creationId xmlns:a16="http://schemas.microsoft.com/office/drawing/2014/main" id="{D7558CFB-6FDE-437C-B869-2D4CAA8E8F6F}"/>
              </a:ext>
            </a:extLst>
          </p:cNvPr>
          <p:cNvSpPr txBox="1"/>
          <p:nvPr>
            <p:custDataLst>
              <p:tags r:id="rId2"/>
            </p:custDataLst>
          </p:nvPr>
        </p:nvSpPr>
        <p:spPr bwMode="gray">
          <a:xfrm>
            <a:off x="333438" y="4335045"/>
            <a:ext cx="2654386" cy="1874903"/>
          </a:xfrm>
          <a:prstGeom prst="rect">
            <a:avLst/>
          </a:prstGeom>
          <a:noFill/>
        </p:spPr>
        <p:txBody>
          <a:bodyPr wrap="square" lIns="0" tIns="0" rIns="0" bIns="0" rtlCol="0">
            <a:noAutofit/>
          </a:bodyPr>
          <a:lstStyle/>
          <a:p>
            <a:pPr marL="153213" lvl="1" eaLnBrk="0" hangingPunct="0">
              <a:spcAft>
                <a:spcPts val="600"/>
              </a:spcAft>
              <a:buClr>
                <a:schemeClr val="accent2"/>
              </a:buClr>
              <a:buSzPct val="95000"/>
              <a:defRPr/>
            </a:pPr>
            <a:r>
              <a:rPr lang="de-CH" sz="1200" u="sng" kern="0" dirty="0">
                <a:latin typeface="Arial"/>
                <a:cs typeface="Arial" pitchFamily="34" charset="0"/>
              </a:rPr>
              <a:t>Market Cap</a:t>
            </a:r>
            <a:endParaRPr lang="en-US" sz="1200" u="sng" kern="0" dirty="0">
              <a:latin typeface="Arial"/>
              <a:cs typeface="Arial" pitchFamily="34" charset="0"/>
            </a:endParaRP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01.01.2018	     EUR 86 million</a:t>
            </a: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Currently	     EUR 85 million</a:t>
            </a:r>
          </a:p>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a:p>
            <a:pPr marL="438963" lvl="1" indent="-285750" eaLnBrk="0" hangingPunct="0">
              <a:spcAft>
                <a:spcPts val="600"/>
              </a:spcAft>
              <a:buClr>
                <a:schemeClr val="accent2"/>
              </a:buClr>
              <a:buSzPct val="95000"/>
              <a:buFont typeface="Arial" panose="020B0604020202020204" pitchFamily="34" charset="0"/>
              <a:buChar char="•"/>
              <a:defRPr/>
            </a:pPr>
            <a:r>
              <a:rPr lang="en-US" sz="1200" kern="0" dirty="0">
                <a:latin typeface="Arial"/>
                <a:cs typeface="Arial" pitchFamily="34" charset="0"/>
              </a:rPr>
              <a:t>Net Cash	     EUR 117 million</a:t>
            </a:r>
          </a:p>
        </p:txBody>
      </p:sp>
      <p:sp>
        <p:nvSpPr>
          <p:cNvPr id="16" name="Rechteck 15"/>
          <p:cNvSpPr/>
          <p:nvPr/>
        </p:nvSpPr>
        <p:spPr>
          <a:xfrm>
            <a:off x="333438" y="4233470"/>
            <a:ext cx="8126994" cy="1976478"/>
          </a:xfrm>
          <a:prstGeom prst="rect">
            <a:avLst/>
          </a:prstGeom>
          <a:noFill/>
          <a:ln w="19050">
            <a:solidFill>
              <a:srgbClr val="89BB1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de-CH" sz="1400" dirty="0" err="1">
              <a:solidFill>
                <a:srgbClr val="595959"/>
              </a:solidFill>
            </a:endParaRPr>
          </a:p>
        </p:txBody>
      </p:sp>
      <p:sp>
        <p:nvSpPr>
          <p:cNvPr id="14" name="Textfeld 60">
            <a:extLst>
              <a:ext uri="{FF2B5EF4-FFF2-40B4-BE49-F238E27FC236}">
                <a16:creationId xmlns:a16="http://schemas.microsoft.com/office/drawing/2014/main" id="{6CEE74DF-7702-4946-9BAC-9EDC80FB4736}"/>
              </a:ext>
            </a:extLst>
          </p:cNvPr>
          <p:cNvSpPr txBox="1"/>
          <p:nvPr>
            <p:custDataLst>
              <p:tags r:id="rId3"/>
            </p:custDataLst>
          </p:nvPr>
        </p:nvSpPr>
        <p:spPr bwMode="gray">
          <a:xfrm>
            <a:off x="5798479" y="4079545"/>
            <a:ext cx="2517937" cy="1815248"/>
          </a:xfrm>
          <a:prstGeom prst="rect">
            <a:avLst/>
          </a:prstGeom>
          <a:noFill/>
        </p:spPr>
        <p:txBody>
          <a:bodyPr wrap="square" lIns="0" tIns="0" rIns="0" bIns="0" rtlCol="0">
            <a:noAutofit/>
          </a:bodyPr>
          <a:lstStyle/>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a:p>
            <a:pPr marL="153213" lvl="1" eaLnBrk="0" hangingPunct="0">
              <a:spcAft>
                <a:spcPts val="600"/>
              </a:spcAft>
              <a:buClr>
                <a:schemeClr val="accent2"/>
              </a:buClr>
              <a:buSzPct val="95000"/>
              <a:defRPr/>
            </a:pPr>
            <a:r>
              <a:rPr lang="de-DE" sz="1200" u="sng" kern="0" dirty="0" err="1">
                <a:latin typeface="Arial"/>
                <a:cs typeface="Arial" pitchFamily="34" charset="0"/>
              </a:rPr>
              <a:t>Effective</a:t>
            </a:r>
            <a:r>
              <a:rPr lang="de-DE" sz="1200" u="sng" kern="0" dirty="0">
                <a:latin typeface="Arial"/>
                <a:cs typeface="Arial" pitchFamily="34" charset="0"/>
              </a:rPr>
              <a:t> </a:t>
            </a:r>
            <a:r>
              <a:rPr lang="de-DE" sz="1200" u="sng" kern="0" dirty="0" err="1">
                <a:latin typeface="Arial"/>
                <a:cs typeface="Arial" pitchFamily="34" charset="0"/>
              </a:rPr>
              <a:t>performance</a:t>
            </a:r>
            <a:r>
              <a:rPr lang="de-DE" sz="1200" u="sng" kern="0" dirty="0">
                <a:latin typeface="Arial"/>
                <a:cs typeface="Arial" pitchFamily="34" charset="0"/>
              </a:rPr>
              <a:t> </a:t>
            </a:r>
            <a:r>
              <a:rPr lang="de-DE" sz="1200" u="sng" kern="0" dirty="0" err="1">
                <a:latin typeface="Arial"/>
                <a:cs typeface="Arial" pitchFamily="34" charset="0"/>
              </a:rPr>
              <a:t>since</a:t>
            </a:r>
            <a:r>
              <a:rPr lang="de-DE" sz="1200" u="sng" kern="0" dirty="0">
                <a:latin typeface="Arial"/>
                <a:cs typeface="Arial" pitchFamily="34" charset="0"/>
              </a:rPr>
              <a:t> 2018</a:t>
            </a:r>
            <a:endParaRPr lang="en-US" sz="1200" kern="0" dirty="0">
              <a:latin typeface="Arial"/>
              <a:cs typeface="Arial" pitchFamily="34" charset="0"/>
            </a:endParaRPr>
          </a:p>
          <a:p>
            <a:pPr marL="153213" lvl="1" eaLnBrk="0" hangingPunct="0">
              <a:spcAft>
                <a:spcPts val="600"/>
              </a:spcAft>
              <a:buClr>
                <a:schemeClr val="accent2"/>
              </a:buClr>
              <a:buSzPct val="95000"/>
              <a:defRPr/>
            </a:pPr>
            <a:endParaRPr lang="en-US" sz="1200" kern="0" dirty="0">
              <a:latin typeface="Arial"/>
              <a:cs typeface="Arial" pitchFamily="34" charset="0"/>
            </a:endParaRPr>
          </a:p>
          <a:p>
            <a:pPr marL="153213" lvl="1" eaLnBrk="0" hangingPunct="0">
              <a:spcAft>
                <a:spcPts val="600"/>
              </a:spcAft>
              <a:buClr>
                <a:schemeClr val="accent2"/>
              </a:buClr>
              <a:buSzPct val="95000"/>
              <a:defRPr/>
            </a:pPr>
            <a:r>
              <a:rPr lang="en-US" sz="1200" kern="0" dirty="0">
                <a:latin typeface="Arial"/>
                <a:cs typeface="Arial" pitchFamily="34" charset="0"/>
              </a:rPr>
              <a:t>                upside  109%</a:t>
            </a:r>
          </a:p>
          <a:p>
            <a:pPr marL="438963" lvl="1" indent="-285750" eaLnBrk="0" hangingPunct="0">
              <a:spcAft>
                <a:spcPts val="600"/>
              </a:spcAft>
              <a:buClr>
                <a:schemeClr val="accent2"/>
              </a:buClr>
              <a:buSzPct val="95000"/>
              <a:buFont typeface="Arial" panose="020B0604020202020204" pitchFamily="34" charset="0"/>
              <a:buChar char="•"/>
              <a:defRPr/>
            </a:pPr>
            <a:endParaRPr lang="en-US" sz="1200" kern="0" dirty="0">
              <a:latin typeface="Arial"/>
              <a:cs typeface="Arial" pitchFamily="34" charset="0"/>
            </a:endParaRPr>
          </a:p>
        </p:txBody>
      </p:sp>
    </p:spTree>
    <p:extLst>
      <p:ext uri="{BB962C8B-B14F-4D97-AF65-F5344CB8AC3E}">
        <p14:creationId xmlns:p14="http://schemas.microsoft.com/office/powerpoint/2010/main" val="832663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e 2"/>
          <p:cNvGraphicFramePr>
            <a:graphicFrameLocks noGrp="1"/>
          </p:cNvGraphicFramePr>
          <p:nvPr>
            <p:extLst>
              <p:ext uri="{D42A27DB-BD31-4B8C-83A1-F6EECF244321}">
                <p14:modId xmlns:p14="http://schemas.microsoft.com/office/powerpoint/2010/main" val="2090507573"/>
              </p:ext>
            </p:extLst>
          </p:nvPr>
        </p:nvGraphicFramePr>
        <p:xfrm>
          <a:off x="323528" y="1211168"/>
          <a:ext cx="8496622" cy="1371600"/>
        </p:xfrm>
        <a:graphic>
          <a:graphicData uri="http://schemas.openxmlformats.org/drawingml/2006/table">
            <a:tbl>
              <a:tblPr firstRow="1" bandRow="1">
                <a:tableStyleId>{5C22544A-7EE6-4342-B048-85BDC9FD1C3A}</a:tableStyleId>
              </a:tblPr>
              <a:tblGrid>
                <a:gridCol w="8496622">
                  <a:extLst>
                    <a:ext uri="{9D8B030D-6E8A-4147-A177-3AD203B41FA5}">
                      <a16:colId xmlns:a16="http://schemas.microsoft.com/office/drawing/2014/main" val="20000"/>
                    </a:ext>
                  </a:extLst>
                </a:gridCol>
              </a:tblGrid>
              <a:tr h="370840">
                <a:tc>
                  <a:txBody>
                    <a:bodyPr/>
                    <a:lstStyle/>
                    <a:p>
                      <a:pPr marL="342900" indent="-342900">
                        <a:buClr>
                          <a:srgbClr val="90D000"/>
                        </a:buClr>
                        <a:buFont typeface="Wingdings" panose="05000000000000000000" pitchFamily="2" charset="2"/>
                        <a:buChar char="§"/>
                      </a:pPr>
                      <a:r>
                        <a:rPr lang="en-GB" sz="2400" b="0" noProof="0" dirty="0">
                          <a:solidFill>
                            <a:schemeClr val="tx1"/>
                          </a:solidFill>
                          <a:latin typeface="Arial" panose="020B0604020202020204" pitchFamily="34" charset="0"/>
                          <a:cs typeface="Arial" panose="020B0604020202020204" pitchFamily="34" charset="0"/>
                        </a:rPr>
                        <a:t>Business Overview</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marL="342900" indent="-342900">
                        <a:buClr>
                          <a:srgbClr val="90D000"/>
                        </a:buClr>
                        <a:buFont typeface="Wingdings" panose="05000000000000000000" pitchFamily="2" charset="2"/>
                        <a:buChar char="§"/>
                      </a:pPr>
                      <a:r>
                        <a:rPr lang="en-GB" sz="2400" b="1" noProof="0" dirty="0">
                          <a:solidFill>
                            <a:schemeClr val="tx1"/>
                          </a:solidFill>
                          <a:latin typeface="Arial" panose="020B0604020202020204" pitchFamily="34" charset="0"/>
                          <a:cs typeface="Arial" panose="020B0604020202020204" pitchFamily="34" charset="0"/>
                        </a:rPr>
                        <a:t>Financials</a:t>
                      </a:r>
                      <a:endParaRPr lang="en-GB" sz="1800" b="1" baseline="30000" noProof="0" dirty="0">
                        <a:solidFill>
                          <a:schemeClr val="tx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C4D600"/>
                    </a:solidFill>
                  </a:tcPr>
                </a:tc>
                <a:extLst>
                  <a:ext uri="{0D108BD9-81ED-4DB2-BD59-A6C34878D82A}">
                    <a16:rowId xmlns:a16="http://schemas.microsoft.com/office/drawing/2014/main" val="10002"/>
                  </a:ext>
                </a:extLst>
              </a:tr>
              <a:tr h="370840">
                <a:tc>
                  <a:txBody>
                    <a:bodyPr/>
                    <a:lstStyle/>
                    <a:p>
                      <a:pPr marL="342900" indent="-342900" algn="l" defTabSz="914377" rtl="0" eaLnBrk="1" latinLnBrk="0" hangingPunct="1">
                        <a:buClr>
                          <a:srgbClr val="90D000"/>
                        </a:buClr>
                        <a:buFont typeface="Wingdings" panose="05000000000000000000" pitchFamily="2" charset="2"/>
                        <a:buChar char="§"/>
                      </a:pPr>
                      <a:r>
                        <a:rPr lang="en-GB" sz="2400" b="0" kern="1200" baseline="0" noProof="0" dirty="0">
                          <a:solidFill>
                            <a:schemeClr val="tx1"/>
                          </a:solidFill>
                          <a:latin typeface="Arial" panose="020B0604020202020204" pitchFamily="34" charset="0"/>
                          <a:ea typeface="+mn-ea"/>
                          <a:cs typeface="Arial" panose="020B0604020202020204" pitchFamily="34" charset="0"/>
                        </a:rPr>
                        <a:t>Annex</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86233474"/>
                  </a:ext>
                </a:extLst>
              </a:tr>
            </a:tbl>
          </a:graphicData>
        </a:graphic>
      </p:graphicFrame>
    </p:spTree>
    <p:extLst>
      <p:ext uri="{BB962C8B-B14F-4D97-AF65-F5344CB8AC3E}">
        <p14:creationId xmlns:p14="http://schemas.microsoft.com/office/powerpoint/2010/main" val="1319029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6024" y="260648"/>
            <a:ext cx="6588224" cy="576000"/>
          </a:xfrm>
        </p:spPr>
        <p:txBody>
          <a:bodyPr/>
          <a:lstStyle/>
          <a:p>
            <a:r>
              <a:rPr lang="de-DE" dirty="0"/>
              <a:t>Financial Highlights </a:t>
            </a:r>
            <a:endParaRPr lang="en-US" sz="800" baseline="30000" dirty="0"/>
          </a:p>
        </p:txBody>
      </p:sp>
      <p:sp>
        <p:nvSpPr>
          <p:cNvPr id="21" name="Rectangle 43"/>
          <p:cNvSpPr/>
          <p:nvPr/>
        </p:nvSpPr>
        <p:spPr>
          <a:xfrm>
            <a:off x="2046410" y="6381328"/>
            <a:ext cx="788230" cy="243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1"/>
                </a:solidFill>
              </a:rPr>
              <a:t>Financials</a:t>
            </a:r>
          </a:p>
        </p:txBody>
      </p:sp>
      <p:sp>
        <p:nvSpPr>
          <p:cNvPr id="22" name="Rectangle 44"/>
          <p:cNvSpPr/>
          <p:nvPr/>
        </p:nvSpPr>
        <p:spPr>
          <a:xfrm>
            <a:off x="2906648"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Annex</a:t>
            </a:r>
          </a:p>
        </p:txBody>
      </p:sp>
      <p:sp>
        <p:nvSpPr>
          <p:cNvPr id="23" name="Rectangle 37"/>
          <p:cNvSpPr/>
          <p:nvPr/>
        </p:nvSpPr>
        <p:spPr>
          <a:xfrm>
            <a:off x="333438"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Overview</a:t>
            </a:r>
          </a:p>
        </p:txBody>
      </p:sp>
      <p:sp>
        <p:nvSpPr>
          <p:cNvPr id="24" name="Rectangle 44"/>
          <p:cNvSpPr/>
          <p:nvPr/>
        </p:nvSpPr>
        <p:spPr>
          <a:xfrm>
            <a:off x="1187624"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Activities</a:t>
            </a:r>
          </a:p>
        </p:txBody>
      </p:sp>
      <p:sp>
        <p:nvSpPr>
          <p:cNvPr id="7" name="Textfeld 6">
            <a:extLst>
              <a:ext uri="{FF2B5EF4-FFF2-40B4-BE49-F238E27FC236}">
                <a16:creationId xmlns:a16="http://schemas.microsoft.com/office/drawing/2014/main" id="{96B61DFF-4496-2D4D-A693-C57B36415E1D}"/>
              </a:ext>
            </a:extLst>
          </p:cNvPr>
          <p:cNvSpPr txBox="1"/>
          <p:nvPr/>
        </p:nvSpPr>
        <p:spPr>
          <a:xfrm>
            <a:off x="1187624" y="1442902"/>
            <a:ext cx="4520695" cy="1092607"/>
          </a:xfrm>
          <a:prstGeom prst="rect">
            <a:avLst/>
          </a:prstGeom>
          <a:noFill/>
        </p:spPr>
        <p:txBody>
          <a:bodyPr wrap="square" lIns="0" rIns="0" rtlCol="0" anchor="ctr">
            <a:spAutoFit/>
          </a:bodyPr>
          <a:lstStyle/>
          <a:p>
            <a:pPr lvl="0">
              <a:buClr>
                <a:srgbClr val="84BD00"/>
              </a:buClr>
              <a:buSzPct val="150000"/>
            </a:pPr>
            <a:r>
              <a:rPr lang="en-US" altLang="de-DE" sz="1300" dirty="0">
                <a:latin typeface="Arial" panose="020B0604020202020204" pitchFamily="34" charset="0"/>
                <a:cs typeface="Arial" panose="020B0604020202020204" pitchFamily="34" charset="0"/>
              </a:rPr>
              <a:t>exceet Group SCA has after the divestments a strong equity and net cash position, being well prepared for acquisition of new targets. Current Market cap is below equity and even below net cash.</a:t>
            </a:r>
          </a:p>
          <a:p>
            <a:pPr lvl="0">
              <a:buClr>
                <a:srgbClr val="84BD00"/>
              </a:buClr>
              <a:buSzPct val="150000"/>
            </a:pPr>
            <a:endParaRPr lang="en-US" altLang="de-DE" sz="1300" dirty="0">
              <a:latin typeface="Arial" panose="020B0604020202020204" pitchFamily="34" charset="0"/>
              <a:cs typeface="Arial" panose="020B0604020202020204" pitchFamily="34" charset="0"/>
            </a:endParaRPr>
          </a:p>
        </p:txBody>
      </p:sp>
      <p:sp>
        <p:nvSpPr>
          <p:cNvPr id="8" name="Richtungspfeil 7">
            <a:extLst>
              <a:ext uri="{FF2B5EF4-FFF2-40B4-BE49-F238E27FC236}">
                <a16:creationId xmlns:a16="http://schemas.microsoft.com/office/drawing/2014/main" id="{21CD2AE5-F7B3-9048-9F72-30CA5E538F51}"/>
              </a:ext>
            </a:extLst>
          </p:cNvPr>
          <p:cNvSpPr/>
          <p:nvPr/>
        </p:nvSpPr>
        <p:spPr bwMode="auto">
          <a:xfrm>
            <a:off x="462507" y="1342873"/>
            <a:ext cx="565331" cy="1066007"/>
          </a:xfrm>
          <a:prstGeom prst="homePlate">
            <a:avLst/>
          </a:prstGeom>
          <a:solidFill>
            <a:srgbClr val="84BD00"/>
          </a:solidFill>
          <a:ln w="9525" cap="flat" cmpd="sng" algn="ctr">
            <a:noFill/>
            <a:prstDash val="solid"/>
            <a:round/>
            <a:headEnd type="none" w="med" len="med"/>
            <a:tailEnd type="none" w="med" len="med"/>
          </a:ln>
          <a:effectLst/>
        </p:spPr>
        <p:txBody>
          <a:bodyPr vert="vert270" wrap="none" lIns="0" rIns="0" anchor="ctr"/>
          <a:lstStyle/>
          <a:p>
            <a:pPr algn="ctr">
              <a:defRPr/>
            </a:pPr>
            <a:endParaRPr lang="de-DE" sz="1067" b="1">
              <a:solidFill>
                <a:srgbClr val="181818"/>
              </a:solidFill>
            </a:endParaRPr>
          </a:p>
        </p:txBody>
      </p:sp>
      <p:graphicFrame>
        <p:nvGraphicFramePr>
          <p:cNvPr id="3" name="Tabelle 3">
            <a:extLst>
              <a:ext uri="{FF2B5EF4-FFF2-40B4-BE49-F238E27FC236}">
                <a16:creationId xmlns:a16="http://schemas.microsoft.com/office/drawing/2014/main" id="{D5333220-FFA4-7E40-A540-A912BF586FAA}"/>
              </a:ext>
            </a:extLst>
          </p:cNvPr>
          <p:cNvGraphicFramePr>
            <a:graphicFrameLocks noGrp="1"/>
          </p:cNvGraphicFramePr>
          <p:nvPr>
            <p:extLst>
              <p:ext uri="{D42A27DB-BD31-4B8C-83A1-F6EECF244321}">
                <p14:modId xmlns:p14="http://schemas.microsoft.com/office/powerpoint/2010/main" val="1551719006"/>
              </p:ext>
            </p:extLst>
          </p:nvPr>
        </p:nvGraphicFramePr>
        <p:xfrm>
          <a:off x="1331640" y="3141763"/>
          <a:ext cx="6768753" cy="1483360"/>
        </p:xfrm>
        <a:graphic>
          <a:graphicData uri="http://schemas.openxmlformats.org/drawingml/2006/table">
            <a:tbl>
              <a:tblPr firstRow="1" bandRow="1">
                <a:tableStyleId>{5C22544A-7EE6-4342-B048-85BDC9FD1C3A}</a:tableStyleId>
              </a:tblPr>
              <a:tblGrid>
                <a:gridCol w="2256251">
                  <a:extLst>
                    <a:ext uri="{9D8B030D-6E8A-4147-A177-3AD203B41FA5}">
                      <a16:colId xmlns:a16="http://schemas.microsoft.com/office/drawing/2014/main" val="4053012453"/>
                    </a:ext>
                  </a:extLst>
                </a:gridCol>
                <a:gridCol w="2256251">
                  <a:extLst>
                    <a:ext uri="{9D8B030D-6E8A-4147-A177-3AD203B41FA5}">
                      <a16:colId xmlns:a16="http://schemas.microsoft.com/office/drawing/2014/main" val="3054081572"/>
                    </a:ext>
                  </a:extLst>
                </a:gridCol>
                <a:gridCol w="2256251">
                  <a:extLst>
                    <a:ext uri="{9D8B030D-6E8A-4147-A177-3AD203B41FA5}">
                      <a16:colId xmlns:a16="http://schemas.microsoft.com/office/drawing/2014/main" val="629286220"/>
                    </a:ext>
                  </a:extLst>
                </a:gridCol>
              </a:tblGrid>
              <a:tr h="370840">
                <a:tc>
                  <a:txBody>
                    <a:bodyPr/>
                    <a:lstStyle/>
                    <a:p>
                      <a:r>
                        <a:rPr lang="de-DE" sz="1200" dirty="0"/>
                        <a:t>in EUR </a:t>
                      </a:r>
                      <a:r>
                        <a:rPr lang="de-DE" sz="1200" dirty="0" err="1"/>
                        <a:t>million</a:t>
                      </a:r>
                      <a:endParaRPr lang="de-DE" sz="1200" dirty="0"/>
                    </a:p>
                  </a:txBody>
                  <a:tcPr/>
                </a:tc>
                <a:tc>
                  <a:txBody>
                    <a:bodyPr/>
                    <a:lstStyle/>
                    <a:p>
                      <a:r>
                        <a:rPr lang="de-DE" dirty="0"/>
                        <a:t>30 September 2022</a:t>
                      </a:r>
                    </a:p>
                  </a:txBody>
                  <a:tcPr/>
                </a:tc>
                <a:tc>
                  <a:txBody>
                    <a:bodyPr/>
                    <a:lstStyle/>
                    <a:p>
                      <a:r>
                        <a:rPr lang="de-DE" dirty="0"/>
                        <a:t>31 </a:t>
                      </a:r>
                      <a:r>
                        <a:rPr lang="de-DE" dirty="0" err="1"/>
                        <a:t>December</a:t>
                      </a:r>
                      <a:r>
                        <a:rPr lang="de-DE" dirty="0"/>
                        <a:t> 2021</a:t>
                      </a:r>
                    </a:p>
                  </a:txBody>
                  <a:tcPr/>
                </a:tc>
                <a:extLst>
                  <a:ext uri="{0D108BD9-81ED-4DB2-BD59-A6C34878D82A}">
                    <a16:rowId xmlns:a16="http://schemas.microsoft.com/office/drawing/2014/main" val="1474609013"/>
                  </a:ext>
                </a:extLst>
              </a:tr>
              <a:tr h="370840">
                <a:tc>
                  <a:txBody>
                    <a:bodyPr/>
                    <a:lstStyle/>
                    <a:p>
                      <a:r>
                        <a:rPr lang="de-DE" dirty="0"/>
                        <a:t>Cash</a:t>
                      </a:r>
                    </a:p>
                  </a:txBody>
                  <a:tcPr/>
                </a:tc>
                <a:tc>
                  <a:txBody>
                    <a:bodyPr/>
                    <a:lstStyle/>
                    <a:p>
                      <a:pPr algn="ctr"/>
                      <a:r>
                        <a:rPr lang="de-DE" dirty="0"/>
                        <a:t>117.7</a:t>
                      </a:r>
                    </a:p>
                  </a:txBody>
                  <a:tcPr/>
                </a:tc>
                <a:tc>
                  <a:txBody>
                    <a:bodyPr/>
                    <a:lstStyle/>
                    <a:p>
                      <a:pPr algn="ctr"/>
                      <a:r>
                        <a:rPr lang="de-DE" dirty="0"/>
                        <a:t>116.7</a:t>
                      </a:r>
                    </a:p>
                  </a:txBody>
                  <a:tcPr/>
                </a:tc>
                <a:extLst>
                  <a:ext uri="{0D108BD9-81ED-4DB2-BD59-A6C34878D82A}">
                    <a16:rowId xmlns:a16="http://schemas.microsoft.com/office/drawing/2014/main" val="207196166"/>
                  </a:ext>
                </a:extLst>
              </a:tr>
              <a:tr h="370840">
                <a:tc>
                  <a:txBody>
                    <a:bodyPr/>
                    <a:lstStyle/>
                    <a:p>
                      <a:r>
                        <a:rPr lang="de-DE" dirty="0"/>
                        <a:t>Equity</a:t>
                      </a:r>
                    </a:p>
                  </a:txBody>
                  <a:tcPr/>
                </a:tc>
                <a:tc>
                  <a:txBody>
                    <a:bodyPr/>
                    <a:lstStyle/>
                    <a:p>
                      <a:pPr algn="ctr"/>
                      <a:r>
                        <a:rPr lang="de-DE" dirty="0"/>
                        <a:t>117.6</a:t>
                      </a:r>
                    </a:p>
                  </a:txBody>
                  <a:tcPr/>
                </a:tc>
                <a:tc>
                  <a:txBody>
                    <a:bodyPr/>
                    <a:lstStyle/>
                    <a:p>
                      <a:pPr algn="ctr"/>
                      <a:r>
                        <a:rPr lang="de-DE" dirty="0"/>
                        <a:t>118.2</a:t>
                      </a:r>
                    </a:p>
                  </a:txBody>
                  <a:tcPr/>
                </a:tc>
                <a:extLst>
                  <a:ext uri="{0D108BD9-81ED-4DB2-BD59-A6C34878D82A}">
                    <a16:rowId xmlns:a16="http://schemas.microsoft.com/office/drawing/2014/main" val="2162600925"/>
                  </a:ext>
                </a:extLst>
              </a:tr>
              <a:tr h="370840">
                <a:tc>
                  <a:txBody>
                    <a:bodyPr/>
                    <a:lstStyle/>
                    <a:p>
                      <a:r>
                        <a:rPr lang="de-DE" dirty="0"/>
                        <a:t>Total Assets</a:t>
                      </a:r>
                    </a:p>
                  </a:txBody>
                  <a:tcPr/>
                </a:tc>
                <a:tc>
                  <a:txBody>
                    <a:bodyPr/>
                    <a:lstStyle/>
                    <a:p>
                      <a:pPr algn="ctr"/>
                      <a:r>
                        <a:rPr lang="de-DE" dirty="0"/>
                        <a:t>119.2</a:t>
                      </a:r>
                    </a:p>
                  </a:txBody>
                  <a:tcPr/>
                </a:tc>
                <a:tc>
                  <a:txBody>
                    <a:bodyPr/>
                    <a:lstStyle/>
                    <a:p>
                      <a:pPr algn="ctr"/>
                      <a:r>
                        <a:rPr lang="de-DE" dirty="0"/>
                        <a:t>122.5</a:t>
                      </a:r>
                    </a:p>
                  </a:txBody>
                  <a:tcPr/>
                </a:tc>
                <a:extLst>
                  <a:ext uri="{0D108BD9-81ED-4DB2-BD59-A6C34878D82A}">
                    <a16:rowId xmlns:a16="http://schemas.microsoft.com/office/drawing/2014/main" val="340437415"/>
                  </a:ext>
                </a:extLst>
              </a:tr>
            </a:tbl>
          </a:graphicData>
        </a:graphic>
      </p:graphicFrame>
    </p:spTree>
    <p:extLst>
      <p:ext uri="{BB962C8B-B14F-4D97-AF65-F5344CB8AC3E}">
        <p14:creationId xmlns:p14="http://schemas.microsoft.com/office/powerpoint/2010/main" val="1094558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e 2"/>
          <p:cNvGraphicFramePr>
            <a:graphicFrameLocks noGrp="1"/>
          </p:cNvGraphicFramePr>
          <p:nvPr>
            <p:extLst>
              <p:ext uri="{D42A27DB-BD31-4B8C-83A1-F6EECF244321}">
                <p14:modId xmlns:p14="http://schemas.microsoft.com/office/powerpoint/2010/main" val="1824864813"/>
              </p:ext>
            </p:extLst>
          </p:nvPr>
        </p:nvGraphicFramePr>
        <p:xfrm>
          <a:off x="323528" y="1211168"/>
          <a:ext cx="8496622" cy="1828800"/>
        </p:xfrm>
        <a:graphic>
          <a:graphicData uri="http://schemas.openxmlformats.org/drawingml/2006/table">
            <a:tbl>
              <a:tblPr firstRow="1" bandRow="1">
                <a:tableStyleId>{5C22544A-7EE6-4342-B048-85BDC9FD1C3A}</a:tableStyleId>
              </a:tblPr>
              <a:tblGrid>
                <a:gridCol w="8496622">
                  <a:extLst>
                    <a:ext uri="{9D8B030D-6E8A-4147-A177-3AD203B41FA5}">
                      <a16:colId xmlns:a16="http://schemas.microsoft.com/office/drawing/2014/main" val="20000"/>
                    </a:ext>
                  </a:extLst>
                </a:gridCol>
              </a:tblGrid>
              <a:tr h="370840">
                <a:tc>
                  <a:txBody>
                    <a:bodyPr/>
                    <a:lstStyle/>
                    <a:p>
                      <a:pPr marL="342900" indent="-342900">
                        <a:buClr>
                          <a:srgbClr val="90D000"/>
                        </a:buClr>
                        <a:buFont typeface="Wingdings" panose="05000000000000000000" pitchFamily="2" charset="2"/>
                        <a:buChar char="§"/>
                      </a:pPr>
                      <a:r>
                        <a:rPr lang="en-GB" sz="2400" b="0" noProof="0" dirty="0">
                          <a:solidFill>
                            <a:schemeClr val="tx1"/>
                          </a:solidFill>
                          <a:latin typeface="Arial" panose="020B0604020202020204" pitchFamily="34" charset="0"/>
                          <a:cs typeface="Arial" panose="020B0604020202020204" pitchFamily="34" charset="0"/>
                        </a:rPr>
                        <a:t>Overview</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70840">
                <a:tc>
                  <a:txBody>
                    <a:bodyPr/>
                    <a:lstStyle/>
                    <a:p>
                      <a:pPr marL="342900" indent="-342900">
                        <a:buClr>
                          <a:srgbClr val="90D000"/>
                        </a:buClr>
                        <a:buFont typeface="Wingdings" panose="05000000000000000000" pitchFamily="2" charset="2"/>
                        <a:buChar char="§"/>
                      </a:pPr>
                      <a:r>
                        <a:rPr lang="en-GB" sz="2400" baseline="0" noProof="0" dirty="0">
                          <a:solidFill>
                            <a:schemeClr val="tx1"/>
                          </a:solidFill>
                          <a:latin typeface="Arial" panose="020B0604020202020204" pitchFamily="34" charset="0"/>
                          <a:cs typeface="Arial" panose="020B0604020202020204" pitchFamily="34" charset="0"/>
                        </a:rPr>
                        <a:t>Activities</a:t>
                      </a:r>
                      <a:endParaRPr lang="en-GB" sz="2400" noProof="0" dirty="0">
                        <a:solidFill>
                          <a:schemeClr val="tx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70840">
                <a:tc>
                  <a:txBody>
                    <a:bodyPr/>
                    <a:lstStyle/>
                    <a:p>
                      <a:pPr marL="342900" indent="-342900">
                        <a:buClr>
                          <a:srgbClr val="90D000"/>
                        </a:buClr>
                        <a:buFont typeface="Wingdings" panose="05000000000000000000" pitchFamily="2" charset="2"/>
                        <a:buChar char="§"/>
                      </a:pPr>
                      <a:r>
                        <a:rPr lang="en-GB" sz="2400" noProof="0" dirty="0">
                          <a:solidFill>
                            <a:schemeClr val="tx1"/>
                          </a:solidFill>
                          <a:latin typeface="Arial" panose="020B0604020202020204" pitchFamily="34" charset="0"/>
                          <a:cs typeface="Arial" panose="020B0604020202020204" pitchFamily="34" charset="0"/>
                        </a:rPr>
                        <a:t>Financials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70840">
                <a:tc>
                  <a:txBody>
                    <a:bodyPr/>
                    <a:lstStyle/>
                    <a:p>
                      <a:pPr marL="342900" indent="-342900" algn="l" defTabSz="914377" rtl="0" eaLnBrk="1" latinLnBrk="0" hangingPunct="1">
                        <a:buClr>
                          <a:srgbClr val="90D000"/>
                        </a:buClr>
                        <a:buFont typeface="Wingdings" panose="05000000000000000000" pitchFamily="2" charset="2"/>
                        <a:buChar char="§"/>
                      </a:pPr>
                      <a:r>
                        <a:rPr lang="en-GB" sz="2400" b="1" kern="1200" noProof="0" dirty="0">
                          <a:solidFill>
                            <a:schemeClr val="tx1"/>
                          </a:solidFill>
                          <a:latin typeface="Arial" panose="020B0604020202020204" pitchFamily="34" charset="0"/>
                          <a:ea typeface="+mn-ea"/>
                          <a:cs typeface="Arial" panose="020B0604020202020204" pitchFamily="34" charset="0"/>
                        </a:rPr>
                        <a:t>Annex</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0814954"/>
                  </a:ext>
                </a:extLst>
              </a:tr>
            </a:tbl>
          </a:graphicData>
        </a:graphic>
      </p:graphicFrame>
    </p:spTree>
    <p:extLst>
      <p:ext uri="{BB962C8B-B14F-4D97-AF65-F5344CB8AC3E}">
        <p14:creationId xmlns:p14="http://schemas.microsoft.com/office/powerpoint/2010/main" val="3414752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feld 36"/>
          <p:cNvSpPr txBox="1"/>
          <p:nvPr/>
        </p:nvSpPr>
        <p:spPr>
          <a:xfrm>
            <a:off x="1309561" y="5721806"/>
            <a:ext cx="6358784" cy="584775"/>
          </a:xfrm>
          <a:prstGeom prst="rect">
            <a:avLst/>
          </a:prstGeom>
          <a:noFill/>
        </p:spPr>
        <p:txBody>
          <a:bodyPr wrap="none" rtlCol="0">
            <a:noAutofit/>
          </a:bodyPr>
          <a:lstStyle/>
          <a:p>
            <a:pPr marL="182563" indent="-182563">
              <a:buFontTx/>
              <a:buAutoNum type="arabicParenR"/>
            </a:pPr>
            <a:r>
              <a:rPr lang="en-GB" sz="800" i="1" dirty="0">
                <a:solidFill>
                  <a:prstClr val="black"/>
                </a:solidFill>
              </a:rPr>
              <a:t>Listed at Frankfurt Stock Exchange, Prime Standard (free transferability)</a:t>
            </a:r>
          </a:p>
          <a:p>
            <a:pPr marL="182563" indent="-182563">
              <a:buFontTx/>
              <a:buAutoNum type="arabicParenR"/>
            </a:pPr>
            <a:r>
              <a:rPr lang="en-GB" sz="800" i="1" dirty="0">
                <a:solidFill>
                  <a:prstClr val="black"/>
                </a:solidFill>
              </a:rPr>
              <a:t>exceet Management </a:t>
            </a:r>
            <a:r>
              <a:rPr lang="en-GB" sz="800" i="1" dirty="0" err="1">
                <a:solidFill>
                  <a:prstClr val="black"/>
                </a:solidFill>
              </a:rPr>
              <a:t>S.à</a:t>
            </a:r>
            <a:r>
              <a:rPr lang="en-GB" sz="800" i="1" dirty="0">
                <a:solidFill>
                  <a:prstClr val="black"/>
                </a:solidFill>
              </a:rPr>
              <a:t> </a:t>
            </a:r>
            <a:r>
              <a:rPr lang="en-GB" sz="800" i="1" dirty="0" err="1">
                <a:solidFill>
                  <a:prstClr val="black"/>
                </a:solidFill>
              </a:rPr>
              <a:t>r.l</a:t>
            </a:r>
            <a:r>
              <a:rPr lang="en-GB" sz="800" i="1" dirty="0">
                <a:solidFill>
                  <a:prstClr val="black"/>
                </a:solidFill>
              </a:rPr>
              <a:t>. (restricted transferability)</a:t>
            </a:r>
          </a:p>
        </p:txBody>
      </p:sp>
      <p:sp>
        <p:nvSpPr>
          <p:cNvPr id="26" name="Titel 2"/>
          <p:cNvSpPr txBox="1">
            <a:spLocks/>
          </p:cNvSpPr>
          <p:nvPr/>
        </p:nvSpPr>
        <p:spPr>
          <a:xfrm>
            <a:off x="216024" y="356723"/>
            <a:ext cx="6876256" cy="576000"/>
          </a:xfrm>
          <a:prstGeom prst="rect">
            <a:avLst/>
          </a:prstGeom>
        </p:spPr>
        <p:txBody>
          <a:bodyPr/>
          <a:lstStyle>
            <a:lvl1pPr algn="l" defTabSz="914377" rtl="0" eaLnBrk="1" latinLnBrk="0" hangingPunct="1">
              <a:spcBef>
                <a:spcPct val="0"/>
              </a:spcBef>
              <a:buNone/>
              <a:defRPr sz="2133" b="1" kern="1200" baseline="0">
                <a:solidFill>
                  <a:srgbClr val="000000"/>
                </a:solidFill>
                <a:latin typeface="Arial" panose="020B0604020202020204" pitchFamily="34" charset="0"/>
                <a:ea typeface="+mj-ea"/>
                <a:cs typeface="Arial" panose="020B0604020202020204" pitchFamily="34" charset="0"/>
              </a:defRPr>
            </a:lvl1pPr>
          </a:lstStyle>
          <a:p>
            <a:pPr>
              <a:defRPr/>
            </a:pPr>
            <a:r>
              <a:rPr lang="en-US" dirty="0"/>
              <a:t>Notified Shareholdings</a:t>
            </a:r>
            <a:endParaRPr lang="en-US" sz="1600" b="0" baseline="30000" dirty="0"/>
          </a:p>
        </p:txBody>
      </p:sp>
      <p:graphicFrame>
        <p:nvGraphicFramePr>
          <p:cNvPr id="2" name="Objekt 1"/>
          <p:cNvGraphicFramePr>
            <a:graphicFrameLocks noChangeAspect="1"/>
          </p:cNvGraphicFramePr>
          <p:nvPr>
            <p:extLst>
              <p:ext uri="{D42A27DB-BD31-4B8C-83A1-F6EECF244321}">
                <p14:modId xmlns:p14="http://schemas.microsoft.com/office/powerpoint/2010/main" val="1023899418"/>
              </p:ext>
            </p:extLst>
          </p:nvPr>
        </p:nvGraphicFramePr>
        <p:xfrm>
          <a:off x="1311275" y="1222375"/>
          <a:ext cx="6483350" cy="4481513"/>
        </p:xfrm>
        <a:graphic>
          <a:graphicData uri="http://schemas.openxmlformats.org/presentationml/2006/ole">
            <mc:AlternateContent xmlns:mc="http://schemas.openxmlformats.org/markup-compatibility/2006">
              <mc:Choice xmlns:v="urn:schemas-microsoft-com:vml" Requires="v">
                <p:oleObj name="Arbeitsblatt" r:id="rId2" imgW="6616700" imgH="4572000" progId="Excel.Sheet.12">
                  <p:embed/>
                </p:oleObj>
              </mc:Choice>
              <mc:Fallback>
                <p:oleObj name="Arbeitsblatt" r:id="rId2" imgW="6616700" imgH="4572000" progId="Excel.Sheet.12">
                  <p:embed/>
                  <p:pic>
                    <p:nvPicPr>
                      <p:cNvPr id="2" name="Objekt 1"/>
                      <p:cNvPicPr>
                        <a:picLocks noChangeAspect="1" noChangeArrowheads="1"/>
                      </p:cNvPicPr>
                      <p:nvPr/>
                    </p:nvPicPr>
                    <p:blipFill>
                      <a:blip r:embed="rId3"/>
                      <a:srcRect/>
                      <a:stretch>
                        <a:fillRect/>
                      </a:stretch>
                    </p:blipFill>
                    <p:spPr bwMode="auto">
                      <a:xfrm>
                        <a:off x="1311275" y="1222375"/>
                        <a:ext cx="6483350" cy="4481513"/>
                      </a:xfrm>
                      <a:prstGeom prst="rect">
                        <a:avLst/>
                      </a:prstGeom>
                      <a:noFill/>
                      <a:ln>
                        <a:noFill/>
                      </a:ln>
                    </p:spPr>
                  </p:pic>
                </p:oleObj>
              </mc:Fallback>
            </mc:AlternateContent>
          </a:graphicData>
        </a:graphic>
      </p:graphicFrame>
      <p:sp>
        <p:nvSpPr>
          <p:cNvPr id="11" name="Rectangle 43"/>
          <p:cNvSpPr/>
          <p:nvPr/>
        </p:nvSpPr>
        <p:spPr>
          <a:xfrm>
            <a:off x="2046410"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Financials</a:t>
            </a:r>
          </a:p>
        </p:txBody>
      </p:sp>
      <p:sp>
        <p:nvSpPr>
          <p:cNvPr id="12" name="Rectangle 44"/>
          <p:cNvSpPr/>
          <p:nvPr/>
        </p:nvSpPr>
        <p:spPr>
          <a:xfrm>
            <a:off x="2906648" y="6381328"/>
            <a:ext cx="788230" cy="2438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1"/>
                </a:solidFill>
              </a:rPr>
              <a:t>Annex</a:t>
            </a:r>
          </a:p>
        </p:txBody>
      </p:sp>
      <p:sp>
        <p:nvSpPr>
          <p:cNvPr id="19" name="Rectangle 37"/>
          <p:cNvSpPr/>
          <p:nvPr/>
        </p:nvSpPr>
        <p:spPr>
          <a:xfrm>
            <a:off x="333438"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Overview</a:t>
            </a:r>
          </a:p>
        </p:txBody>
      </p:sp>
      <p:sp>
        <p:nvSpPr>
          <p:cNvPr id="20" name="Rectangle 44"/>
          <p:cNvSpPr/>
          <p:nvPr/>
        </p:nvSpPr>
        <p:spPr>
          <a:xfrm>
            <a:off x="1187624" y="6381328"/>
            <a:ext cx="788230" cy="24383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0476" tIns="30476" rIns="30476" bIns="30476" rtlCol="0" anchor="ctr"/>
          <a:lstStyle/>
          <a:p>
            <a:pPr algn="ctr"/>
            <a:r>
              <a:rPr lang="en-GB" sz="677" b="1" dirty="0">
                <a:solidFill>
                  <a:schemeClr val="tx2"/>
                </a:solidFill>
              </a:rPr>
              <a:t>Activities</a:t>
            </a:r>
          </a:p>
        </p:txBody>
      </p:sp>
    </p:spTree>
    <p:extLst>
      <p:ext uri="{BB962C8B-B14F-4D97-AF65-F5344CB8AC3E}">
        <p14:creationId xmlns:p14="http://schemas.microsoft.com/office/powerpoint/2010/main" val="3704157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Disclaimer</a:t>
            </a:r>
            <a:r>
              <a:rPr lang="de-DE" dirty="0"/>
              <a:t> &amp; </a:t>
            </a:r>
            <a:r>
              <a:rPr lang="de-DE" dirty="0" err="1"/>
              <a:t>Contact</a:t>
            </a:r>
            <a:endParaRPr lang="en-US" dirty="0"/>
          </a:p>
        </p:txBody>
      </p:sp>
      <p:sp>
        <p:nvSpPr>
          <p:cNvPr id="3" name="Text Box 4"/>
          <p:cNvSpPr txBox="1">
            <a:spLocks noChangeArrowheads="1"/>
          </p:cNvSpPr>
          <p:nvPr/>
        </p:nvSpPr>
        <p:spPr bwMode="auto">
          <a:xfrm>
            <a:off x="323850" y="1916113"/>
            <a:ext cx="8496300" cy="1815882"/>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p>
            <a:pPr algn="just">
              <a:defRPr/>
            </a:pPr>
            <a:r>
              <a:rPr lang="en-US" sz="1400" dirty="0"/>
              <a:t>This presentation contains forward-looking statements based on beliefs of exceet Group SCA management. Such statements reflect current views of exceet Group SCA with respect to future events and results and are subject to risks and uncertainties. Actual results may vary materially from those projected here, due to factors including changes in general economic and business conditions, changes in currency exchange, the introduction of competing products, lack of market acceptance of new products, services or technologies and changes in business strategy.</a:t>
            </a:r>
          </a:p>
          <a:p>
            <a:pPr algn="just">
              <a:defRPr/>
            </a:pPr>
            <a:endParaRPr lang="en-US" sz="1400" dirty="0"/>
          </a:p>
          <a:p>
            <a:pPr algn="just">
              <a:defRPr/>
            </a:pPr>
            <a:r>
              <a:rPr lang="en-US" sz="1400" dirty="0"/>
              <a:t>exceet Group SCA does not intend or assume any obligation to update these forward-looking statements.</a:t>
            </a:r>
            <a:endParaRPr lang="fr-FR" sz="1400" dirty="0"/>
          </a:p>
        </p:txBody>
      </p:sp>
      <p:sp>
        <p:nvSpPr>
          <p:cNvPr id="4" name="Rechteck 3"/>
          <p:cNvSpPr/>
          <p:nvPr/>
        </p:nvSpPr>
        <p:spPr>
          <a:xfrm>
            <a:off x="323850" y="4365104"/>
            <a:ext cx="8496300" cy="954107"/>
          </a:xfrm>
          <a:prstGeom prst="rect">
            <a:avLst/>
          </a:prstGeom>
        </p:spPr>
        <p:txBody>
          <a:bodyPr wrap="square">
            <a:spAutoFit/>
          </a:bodyPr>
          <a:lstStyle/>
          <a:p>
            <a:pPr algn="ctr"/>
            <a:r>
              <a:rPr lang="de-DE" sz="1400" b="1" dirty="0" err="1"/>
              <a:t>Contact</a:t>
            </a:r>
            <a:endParaRPr lang="de-DE" sz="1400" b="1" dirty="0"/>
          </a:p>
          <a:p>
            <a:pPr algn="ctr"/>
            <a:r>
              <a:rPr lang="de-DE" sz="1400" b="1" dirty="0"/>
              <a:t>Investor.Relations@exceet.com</a:t>
            </a:r>
          </a:p>
          <a:p>
            <a:pPr algn="ctr"/>
            <a:r>
              <a:rPr lang="de-DE" sz="1400" b="1" dirty="0"/>
              <a:t>exceet Group SCA  |  17, </a:t>
            </a:r>
            <a:r>
              <a:rPr lang="de-DE" sz="1400" b="1" dirty="0" err="1"/>
              <a:t>rue</a:t>
            </a:r>
            <a:r>
              <a:rPr lang="de-DE" sz="1400" b="1" dirty="0"/>
              <a:t> de </a:t>
            </a:r>
            <a:r>
              <a:rPr lang="de-DE" sz="1400" b="1" dirty="0" err="1"/>
              <a:t>Flaxweiler</a:t>
            </a:r>
            <a:r>
              <a:rPr lang="de-DE" sz="1400" b="1" dirty="0"/>
              <a:t>  |  L-6776 </a:t>
            </a:r>
            <a:r>
              <a:rPr lang="de-DE" sz="1400" b="1" dirty="0" err="1"/>
              <a:t>Grevenmacher</a:t>
            </a:r>
            <a:r>
              <a:rPr lang="de-DE" sz="1400" b="1" dirty="0"/>
              <a:t> (Luxembourg)  </a:t>
            </a:r>
          </a:p>
          <a:p>
            <a:pPr algn="ctr"/>
            <a:r>
              <a:rPr lang="de-DE" sz="1400" b="1" dirty="0"/>
              <a:t>www.exceet.com</a:t>
            </a:r>
          </a:p>
        </p:txBody>
      </p:sp>
    </p:spTree>
    <p:extLst>
      <p:ext uri="{BB962C8B-B14F-4D97-AF65-F5344CB8AC3E}">
        <p14:creationId xmlns:p14="http://schemas.microsoft.com/office/powerpoint/2010/main" val="42599509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6.xml><?xml version="1.0" encoding="utf-8"?>
<p:tagLst xmlns:a="http://schemas.openxmlformats.org/drawingml/2006/main" xmlns:r="http://schemas.openxmlformats.org/officeDocument/2006/relationships" xmlns:p="http://schemas.openxmlformats.org/presentationml/2006/main">
  <p:tag name="VCTCREATESHAPEHANDLED" val="0"/>
</p:tagLst>
</file>

<file path=ppt/theme/theme1.xml><?xml version="1.0" encoding="utf-8"?>
<a:theme xmlns:a="http://schemas.openxmlformats.org/drawingml/2006/main" name="1_exceet_Folien">
  <a:themeElements>
    <a:clrScheme name="Exceet">
      <a:dk1>
        <a:sysClr val="windowText" lastClr="000000"/>
      </a:dk1>
      <a:lt1>
        <a:sysClr val="window" lastClr="FFFFFF"/>
      </a:lt1>
      <a:dk2>
        <a:srgbClr val="595959"/>
      </a:dk2>
      <a:lt2>
        <a:srgbClr val="EAEAEA"/>
      </a:lt2>
      <a:accent1>
        <a:srgbClr val="C9D430"/>
      </a:accent1>
      <a:accent2>
        <a:srgbClr val="89BB16"/>
      </a:accent2>
      <a:accent3>
        <a:srgbClr val="D9D9D9"/>
      </a:accent3>
      <a:accent4>
        <a:srgbClr val="B0B0B0"/>
      </a:accent4>
      <a:accent5>
        <a:srgbClr val="83BBE9"/>
      </a:accent5>
      <a:accent6>
        <a:srgbClr val="99A122"/>
      </a:accent6>
      <a:hlink>
        <a:srgbClr val="996633"/>
      </a:hlink>
      <a:folHlink>
        <a:srgbClr val="000080"/>
      </a:folHlink>
    </a:clrScheme>
    <a:fontScheme name="Subheadline">
      <a:majorFont>
        <a:latin typeface="Arial Narrow; bold; 22pt"/>
        <a:ea typeface=""/>
        <a:cs typeface=""/>
      </a:majorFont>
      <a:minorFont>
        <a:latin typeface="Arial; regular; 12 p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wrap="none" lIns="0" bIns="0" rtlCol="0" anchor="ctr" anchorCtr="0">
        <a:spAutoFit/>
      </a:bodyPr>
      <a:lstStyle>
        <a:defPPr algn="l">
          <a:defRPr sz="2400" dirty="0" smtClean="0">
            <a:solidFill>
              <a:srgbClr val="000000"/>
            </a:solidFill>
            <a:latin typeface="Arial Narrow"/>
            <a:ea typeface="MS PGothic" pitchFamily="34" charset="-128"/>
            <a:cs typeface="MS PGothic" pitchFamily="34" charset="-128"/>
          </a:defRPr>
        </a:defPPr>
      </a:lstStyle>
    </a:txDef>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487</Words>
  <Application>Microsoft Macintosh PowerPoint</Application>
  <PresentationFormat>Bildschirmpräsentation (4:3)</PresentationFormat>
  <Paragraphs>84</Paragraphs>
  <Slides>9</Slides>
  <Notes>1</Notes>
  <HiddenSlides>0</HiddenSlides>
  <MMClips>0</MMClips>
  <ScaleCrop>false</ScaleCrop>
  <HeadingPairs>
    <vt:vector size="8" baseType="variant">
      <vt:variant>
        <vt:lpstr>Verwendete Schriftarten</vt:lpstr>
      </vt:variant>
      <vt:variant>
        <vt:i4>5</vt:i4>
      </vt:variant>
      <vt:variant>
        <vt:lpstr>Design</vt:lpstr>
      </vt:variant>
      <vt:variant>
        <vt:i4>1</vt:i4>
      </vt:variant>
      <vt:variant>
        <vt:lpstr>Eingebettete OLE-Server</vt:lpstr>
      </vt:variant>
      <vt:variant>
        <vt:i4>1</vt:i4>
      </vt:variant>
      <vt:variant>
        <vt:lpstr>Folientitel</vt:lpstr>
      </vt:variant>
      <vt:variant>
        <vt:i4>9</vt:i4>
      </vt:variant>
    </vt:vector>
  </HeadingPairs>
  <TitlesOfParts>
    <vt:vector size="16" baseType="lpstr">
      <vt:lpstr>Arial</vt:lpstr>
      <vt:lpstr>Arial Narrow</vt:lpstr>
      <vt:lpstr>Arial; regular; 12 pt</vt:lpstr>
      <vt:lpstr>Calibri</vt:lpstr>
      <vt:lpstr>Wingdings</vt:lpstr>
      <vt:lpstr>1_exceet_Folien</vt:lpstr>
      <vt:lpstr>Arbeitsblatt</vt:lpstr>
      <vt:lpstr>Company Presentation </vt:lpstr>
      <vt:lpstr>PowerPoint-Präsentation</vt:lpstr>
      <vt:lpstr>Our Profile</vt:lpstr>
      <vt:lpstr>Our Performance</vt:lpstr>
      <vt:lpstr>PowerPoint-Präsentation</vt:lpstr>
      <vt:lpstr>Financial Highlights </vt:lpstr>
      <vt:lpstr>PowerPoint-Präsentation</vt:lpstr>
      <vt:lpstr>PowerPoint-Präsentation</vt:lpstr>
      <vt:lpstr>Disclaimer &amp; 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Gitterle Patric</dc:creator>
  <cp:lastModifiedBy>Dieter Gauglitz</cp:lastModifiedBy>
  <cp:revision>4330</cp:revision>
  <cp:lastPrinted>2021-10-25T13:00:09Z</cp:lastPrinted>
  <dcterms:created xsi:type="dcterms:W3CDTF">2014-11-10T16:39:26Z</dcterms:created>
  <dcterms:modified xsi:type="dcterms:W3CDTF">2022-11-10T13:43:32Z</dcterms:modified>
</cp:coreProperties>
</file>